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5" r:id="rId1"/>
  </p:sldMasterIdLst>
  <p:notesMasterIdLst>
    <p:notesMasterId r:id="rId11"/>
  </p:notesMasterIdLst>
  <p:handoutMasterIdLst>
    <p:handoutMasterId r:id="rId12"/>
  </p:handoutMasterIdLst>
  <p:sldIdLst>
    <p:sldId id="512" r:id="rId2"/>
    <p:sldId id="537" r:id="rId3"/>
    <p:sldId id="545" r:id="rId4"/>
    <p:sldId id="540" r:id="rId5"/>
    <p:sldId id="541" r:id="rId6"/>
    <p:sldId id="533" r:id="rId7"/>
    <p:sldId id="542" r:id="rId8"/>
    <p:sldId id="543" r:id="rId9"/>
    <p:sldId id="523" r:id="rId10"/>
  </p:sldIdLst>
  <p:sldSz cx="12192000" cy="6858000"/>
  <p:notesSz cx="6799263" cy="9929813"/>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蔡金栋" initials="CJD" lastIdx="1" clrIdx="0">
    <p:extLst>
      <p:ext uri="{19B8F6BF-5375-455C-9EA6-DF929625EA0E}">
        <p15:presenceInfo xmlns:p15="http://schemas.microsoft.com/office/powerpoint/2012/main" userId="蔡金栋"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5B8"/>
    <a:srgbClr val="3375B8"/>
    <a:srgbClr val="19B5CE"/>
    <a:srgbClr val="3880C8"/>
    <a:srgbClr val="000000"/>
    <a:srgbClr val="1BC3DF"/>
    <a:srgbClr val="1296DB"/>
    <a:srgbClr val="FFFFFF"/>
    <a:srgbClr val="008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83" autoAdjust="0"/>
    <p:restoredTop sz="63578" autoAdjust="0"/>
  </p:normalViewPr>
  <p:slideViewPr>
    <p:cSldViewPr>
      <p:cViewPr varScale="1">
        <p:scale>
          <a:sx n="41" d="100"/>
          <a:sy n="41" d="100"/>
        </p:scale>
        <p:origin x="1104"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2"/>
            <a:ext cx="2947136" cy="496016"/>
          </a:xfrm>
          <a:prstGeom prst="rect">
            <a:avLst/>
          </a:prstGeom>
          <a:noFill/>
          <a:ln>
            <a:noFill/>
          </a:ln>
          <a:effectLst/>
        </p:spPr>
        <p:txBody>
          <a:bodyPr vert="horz" wrap="square" lIns="90974" tIns="45487" rIns="90974" bIns="45487" numCol="1" anchor="t" anchorCtr="0" compatLnSpc="1">
            <a:prstTxWarp prst="textNoShape">
              <a:avLst/>
            </a:prstTxWarp>
          </a:bodyPr>
          <a:lstStyle>
            <a:lvl1pPr eaLnBrk="0" hangingPunct="0">
              <a:defRPr sz="1200">
                <a:latin typeface="Arial" charset="0"/>
              </a:defRPr>
            </a:lvl1pPr>
          </a:lstStyle>
          <a:p>
            <a:pPr>
              <a:defRPr/>
            </a:pPr>
            <a:endParaRPr lang="zh-CN" altLang="en-US"/>
          </a:p>
        </p:txBody>
      </p:sp>
      <p:sp>
        <p:nvSpPr>
          <p:cNvPr id="28675" name="Rectangle 3"/>
          <p:cNvSpPr>
            <a:spLocks noGrp="1" noChangeArrowheads="1"/>
          </p:cNvSpPr>
          <p:nvPr>
            <p:ph type="dt" sz="quarter" idx="1"/>
          </p:nvPr>
        </p:nvSpPr>
        <p:spPr bwMode="auto">
          <a:xfrm>
            <a:off x="3852127" y="2"/>
            <a:ext cx="2945557" cy="496016"/>
          </a:xfrm>
          <a:prstGeom prst="rect">
            <a:avLst/>
          </a:prstGeom>
          <a:noFill/>
          <a:ln>
            <a:noFill/>
          </a:ln>
          <a:effectLst/>
        </p:spPr>
        <p:txBody>
          <a:bodyPr vert="horz" wrap="square" lIns="90974" tIns="45487" rIns="90974" bIns="45487" numCol="1" anchor="t" anchorCtr="0" compatLnSpc="1">
            <a:prstTxWarp prst="textNoShape">
              <a:avLst/>
            </a:prstTxWarp>
          </a:bodyPr>
          <a:lstStyle>
            <a:lvl1pPr algn="r" eaLnBrk="0" hangingPunct="0">
              <a:defRPr sz="1200">
                <a:latin typeface="Arial" charset="0"/>
              </a:defRPr>
            </a:lvl1pPr>
          </a:lstStyle>
          <a:p>
            <a:pPr>
              <a:defRPr/>
            </a:pPr>
            <a:fld id="{CC068542-75F0-4016-A520-3096A07AC66E}" type="datetimeFigureOut">
              <a:rPr lang="zh-CN" altLang="en-US"/>
              <a:pPr>
                <a:defRPr/>
              </a:pPr>
              <a:t>2022-03-04</a:t>
            </a:fld>
            <a:endParaRPr lang="en-US" altLang="zh-CN"/>
          </a:p>
        </p:txBody>
      </p:sp>
      <p:sp>
        <p:nvSpPr>
          <p:cNvPr id="28676" name="Rectangle 4"/>
          <p:cNvSpPr>
            <a:spLocks noGrp="1" noChangeArrowheads="1"/>
          </p:cNvSpPr>
          <p:nvPr>
            <p:ph type="ftr" sz="quarter" idx="2"/>
          </p:nvPr>
        </p:nvSpPr>
        <p:spPr bwMode="auto">
          <a:xfrm>
            <a:off x="1" y="9432218"/>
            <a:ext cx="2947136" cy="496016"/>
          </a:xfrm>
          <a:prstGeom prst="rect">
            <a:avLst/>
          </a:prstGeom>
          <a:noFill/>
          <a:ln>
            <a:noFill/>
          </a:ln>
          <a:effectLst/>
        </p:spPr>
        <p:txBody>
          <a:bodyPr vert="horz" wrap="square" lIns="90974" tIns="45487" rIns="90974" bIns="45487" numCol="1" anchor="b" anchorCtr="0" compatLnSpc="1">
            <a:prstTxWarp prst="textNoShape">
              <a:avLst/>
            </a:prstTxWarp>
          </a:bodyPr>
          <a:lstStyle>
            <a:lvl1pPr eaLnBrk="0" hangingPunct="0">
              <a:defRPr sz="1200">
                <a:latin typeface="Arial" charset="0"/>
              </a:defRPr>
            </a:lvl1pPr>
          </a:lstStyle>
          <a:p>
            <a:pPr>
              <a:defRPr/>
            </a:pPr>
            <a:endParaRPr lang="en-US" altLang="zh-CN"/>
          </a:p>
        </p:txBody>
      </p:sp>
      <p:sp>
        <p:nvSpPr>
          <p:cNvPr id="28677" name="Rectangle 5"/>
          <p:cNvSpPr>
            <a:spLocks noGrp="1" noChangeArrowheads="1"/>
          </p:cNvSpPr>
          <p:nvPr>
            <p:ph type="sldNum" sz="quarter" idx="3"/>
          </p:nvPr>
        </p:nvSpPr>
        <p:spPr bwMode="auto">
          <a:xfrm>
            <a:off x="3852127" y="9432218"/>
            <a:ext cx="2945557" cy="496016"/>
          </a:xfrm>
          <a:prstGeom prst="rect">
            <a:avLst/>
          </a:prstGeom>
          <a:noFill/>
          <a:ln>
            <a:noFill/>
          </a:ln>
          <a:effectLst/>
        </p:spPr>
        <p:txBody>
          <a:bodyPr vert="horz" wrap="square" lIns="90974" tIns="45487" rIns="90974" bIns="45487" numCol="1" anchor="b" anchorCtr="0" compatLnSpc="1">
            <a:prstTxWarp prst="textNoShape">
              <a:avLst/>
            </a:prstTxWarp>
          </a:bodyPr>
          <a:lstStyle>
            <a:lvl1pPr algn="r">
              <a:defRPr sz="1200"/>
            </a:lvl1pPr>
          </a:lstStyle>
          <a:p>
            <a:pPr>
              <a:defRPr/>
            </a:pPr>
            <a:fld id="{5578F03F-FC27-4229-AD6C-9476139D4D2E}" type="slidenum">
              <a:rPr lang="zh-CN" altLang="en-US"/>
              <a:pPr>
                <a:defRPr/>
              </a:pPr>
              <a:t>‹#›</a:t>
            </a:fld>
            <a:endParaRPr lang="en-US" altLang="zh-CN"/>
          </a:p>
        </p:txBody>
      </p:sp>
    </p:spTree>
    <p:extLst>
      <p:ext uri="{BB962C8B-B14F-4D97-AF65-F5344CB8AC3E}">
        <p14:creationId xmlns:p14="http://schemas.microsoft.com/office/powerpoint/2010/main" val="976649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2"/>
            <a:ext cx="2947136" cy="496016"/>
          </a:xfrm>
          <a:prstGeom prst="rect">
            <a:avLst/>
          </a:prstGeom>
          <a:noFill/>
          <a:ln>
            <a:noFill/>
          </a:ln>
          <a:effectLst/>
        </p:spPr>
        <p:txBody>
          <a:bodyPr vert="horz" wrap="square" lIns="90974" tIns="45487" rIns="90974" bIns="45487" numCol="1" anchor="t" anchorCtr="0" compatLnSpc="1">
            <a:prstTxWarp prst="textNoShape">
              <a:avLst/>
            </a:prstTxWarp>
          </a:bodyPr>
          <a:lstStyle>
            <a:lvl1pPr eaLnBrk="0" hangingPunct="0">
              <a:defRPr sz="1200">
                <a:latin typeface="Arial" panose="020B0604020202020204" pitchFamily="34" charset="0"/>
              </a:defRPr>
            </a:lvl1pPr>
          </a:lstStyle>
          <a:p>
            <a:pPr>
              <a:defRPr/>
            </a:pPr>
            <a:endParaRPr lang="zh-CN" altLang="en-US"/>
          </a:p>
        </p:txBody>
      </p:sp>
      <p:sp>
        <p:nvSpPr>
          <p:cNvPr id="34819" name="Rectangle 3"/>
          <p:cNvSpPr>
            <a:spLocks noGrp="1" noChangeArrowheads="1"/>
          </p:cNvSpPr>
          <p:nvPr>
            <p:ph type="dt" idx="1"/>
          </p:nvPr>
        </p:nvSpPr>
        <p:spPr bwMode="auto">
          <a:xfrm>
            <a:off x="3852127" y="2"/>
            <a:ext cx="2945557" cy="496016"/>
          </a:xfrm>
          <a:prstGeom prst="rect">
            <a:avLst/>
          </a:prstGeom>
          <a:noFill/>
          <a:ln>
            <a:noFill/>
          </a:ln>
          <a:effectLst/>
        </p:spPr>
        <p:txBody>
          <a:bodyPr vert="horz" wrap="square" lIns="90974" tIns="45487" rIns="90974" bIns="45487" numCol="1" anchor="t" anchorCtr="0" compatLnSpc="1">
            <a:prstTxWarp prst="textNoShape">
              <a:avLst/>
            </a:prstTxWarp>
          </a:bodyPr>
          <a:lstStyle>
            <a:lvl1pPr algn="r" eaLnBrk="0" hangingPunct="0">
              <a:defRPr sz="1200">
                <a:latin typeface="Arial" panose="020B0604020202020204" pitchFamily="34" charset="0"/>
              </a:defRPr>
            </a:lvl1pPr>
          </a:lstStyle>
          <a:p>
            <a:pPr>
              <a:defRPr/>
            </a:pPr>
            <a:fld id="{F319A3FA-6693-439A-A3DD-6430052F5BDB}" type="datetimeFigureOut">
              <a:rPr lang="zh-CN" altLang="en-US"/>
              <a:pPr>
                <a:defRPr/>
              </a:pPr>
              <a:t>2022-03-04</a:t>
            </a:fld>
            <a:endParaRPr lang="en-US" altLang="zh-CN"/>
          </a:p>
        </p:txBody>
      </p:sp>
      <p:sp>
        <p:nvSpPr>
          <p:cNvPr id="48132" name="Rectangle 4"/>
          <p:cNvSpPr>
            <a:spLocks noGrp="1" noRot="1" noChangeAspect="1" noChangeArrowheads="1" noTextEdit="1"/>
          </p:cNvSpPr>
          <p:nvPr>
            <p:ph type="sldImg" idx="2"/>
          </p:nvPr>
        </p:nvSpPr>
        <p:spPr bwMode="auto">
          <a:xfrm>
            <a:off x="90488" y="744538"/>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680716" y="4716898"/>
            <a:ext cx="5439410" cy="4468891"/>
          </a:xfrm>
          <a:prstGeom prst="rect">
            <a:avLst/>
          </a:prstGeom>
          <a:noFill/>
          <a:ln>
            <a:noFill/>
          </a:ln>
          <a:effectLst/>
        </p:spPr>
        <p:txBody>
          <a:bodyPr vert="horz" wrap="square" lIns="90974" tIns="45487" rIns="90974" bIns="45487"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4822" name="Rectangle 6"/>
          <p:cNvSpPr>
            <a:spLocks noGrp="1" noChangeArrowheads="1"/>
          </p:cNvSpPr>
          <p:nvPr>
            <p:ph type="ftr" sz="quarter" idx="4"/>
          </p:nvPr>
        </p:nvSpPr>
        <p:spPr bwMode="auto">
          <a:xfrm>
            <a:off x="1" y="9432218"/>
            <a:ext cx="2947136" cy="496016"/>
          </a:xfrm>
          <a:prstGeom prst="rect">
            <a:avLst/>
          </a:prstGeom>
          <a:noFill/>
          <a:ln>
            <a:noFill/>
          </a:ln>
          <a:effectLst/>
        </p:spPr>
        <p:txBody>
          <a:bodyPr vert="horz" wrap="square" lIns="90974" tIns="45487" rIns="90974" bIns="45487" numCol="1" anchor="b" anchorCtr="0" compatLnSpc="1">
            <a:prstTxWarp prst="textNoShape">
              <a:avLst/>
            </a:prstTxWarp>
          </a:bodyPr>
          <a:lstStyle>
            <a:lvl1pPr eaLnBrk="0" hangingPunct="0">
              <a:defRPr sz="1200">
                <a:latin typeface="Arial" panose="020B0604020202020204" pitchFamily="34" charset="0"/>
              </a:defRPr>
            </a:lvl1pPr>
          </a:lstStyle>
          <a:p>
            <a:pPr>
              <a:defRPr/>
            </a:pPr>
            <a:endParaRPr lang="en-US" altLang="zh-CN"/>
          </a:p>
        </p:txBody>
      </p:sp>
      <p:sp>
        <p:nvSpPr>
          <p:cNvPr id="34823" name="Rectangle 7"/>
          <p:cNvSpPr>
            <a:spLocks noGrp="1" noChangeArrowheads="1"/>
          </p:cNvSpPr>
          <p:nvPr>
            <p:ph type="sldNum" sz="quarter" idx="5"/>
          </p:nvPr>
        </p:nvSpPr>
        <p:spPr bwMode="auto">
          <a:xfrm>
            <a:off x="3852127" y="9432218"/>
            <a:ext cx="2945557" cy="496016"/>
          </a:xfrm>
          <a:prstGeom prst="rect">
            <a:avLst/>
          </a:prstGeom>
          <a:noFill/>
          <a:ln>
            <a:noFill/>
          </a:ln>
          <a:effectLst/>
        </p:spPr>
        <p:txBody>
          <a:bodyPr vert="horz" wrap="square" lIns="90974" tIns="45487" rIns="90974" bIns="45487" numCol="1" anchor="b" anchorCtr="0" compatLnSpc="1">
            <a:prstTxWarp prst="textNoShape">
              <a:avLst/>
            </a:prstTxWarp>
          </a:bodyPr>
          <a:lstStyle>
            <a:lvl1pPr algn="r">
              <a:defRPr sz="1200"/>
            </a:lvl1pPr>
          </a:lstStyle>
          <a:p>
            <a:pPr>
              <a:defRPr/>
            </a:pPr>
            <a:fld id="{B0DA16C7-6B7A-4FE7-A5DA-5FDD99D32CEE}" type="slidenum">
              <a:rPr lang="zh-CN" altLang="en-US"/>
              <a:pPr>
                <a:defRPr/>
              </a:pPr>
              <a:t>‹#›</a:t>
            </a:fld>
            <a:endParaRPr lang="en-US" altLang="zh-CN"/>
          </a:p>
        </p:txBody>
      </p:sp>
    </p:spTree>
    <p:extLst>
      <p:ext uri="{BB962C8B-B14F-4D97-AF65-F5344CB8AC3E}">
        <p14:creationId xmlns:p14="http://schemas.microsoft.com/office/powerpoint/2010/main" val="3136699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Dear Colleagues, Ladies and Gentleman, Good Morning! Good Afternoon! Good Evening! It is very nice to meet you all online. </a:t>
            </a:r>
            <a:endParaRPr lang="zh-CN" altLang="en-US" dirty="0"/>
          </a:p>
        </p:txBody>
      </p:sp>
      <p:sp>
        <p:nvSpPr>
          <p:cNvPr id="4" name="灯片编号占位符 3"/>
          <p:cNvSpPr>
            <a:spLocks noGrp="1"/>
          </p:cNvSpPr>
          <p:nvPr>
            <p:ph type="sldNum" sz="quarter" idx="10"/>
          </p:nvPr>
        </p:nvSpPr>
        <p:spPr/>
        <p:txBody>
          <a:bodyPr/>
          <a:lstStyle/>
          <a:p>
            <a:pPr>
              <a:defRPr/>
            </a:pPr>
            <a:fld id="{B0DA16C7-6B7A-4FE7-A5DA-5FDD99D32CEE}" type="slidenum">
              <a:rPr lang="zh-CN" altLang="en-US" smtClean="0"/>
              <a:pPr>
                <a:defRPr/>
              </a:pPr>
              <a:t>1</a:t>
            </a:fld>
            <a:endParaRPr lang="en-US" altLang="zh-CN"/>
          </a:p>
        </p:txBody>
      </p:sp>
    </p:spTree>
    <p:extLst>
      <p:ext uri="{BB962C8B-B14F-4D97-AF65-F5344CB8AC3E}">
        <p14:creationId xmlns:p14="http://schemas.microsoft.com/office/powerpoint/2010/main" val="108901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The Committee on Engineering for Innovative Technologies is hosted by the China Association of Science and Technology since 2015, and now we have members from 32 countries. CEIT has set its objectives in the area of technological advancements to identify and promote suitable technologies for sustainable development, especially in the context of the UN Sustainable Development Goals and the relevant agenda.</a:t>
            </a:r>
            <a:endParaRPr lang="zh-CN" altLang="zh-CN" sz="1200" kern="1200" dirty="0" smtClean="0">
              <a:solidFill>
                <a:schemeClr val="tx1"/>
              </a:solidFill>
              <a:effectLst/>
              <a:latin typeface="Calibri" panose="020F050202020403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0DA16C7-6B7A-4FE7-A5DA-5FDD99D32CEE}" type="slidenum">
              <a:rPr lang="zh-CN" altLang="en-US" smtClean="0"/>
              <a:pPr>
                <a:defRPr/>
              </a:pPr>
              <a:t>2</a:t>
            </a:fld>
            <a:endParaRPr lang="en-US" altLang="zh-CN"/>
          </a:p>
        </p:txBody>
      </p:sp>
    </p:spTree>
    <p:extLst>
      <p:ext uri="{BB962C8B-B14F-4D97-AF65-F5344CB8AC3E}">
        <p14:creationId xmlns:p14="http://schemas.microsoft.com/office/powerpoint/2010/main" val="2035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During the past two years, we have witnessed how the whole world has been severely affected by the epidemic, and how Artificial Intelligence and other innovative technologies can help the world recover. CEIT continues to move forward during this challenging time. In 2021, we actively participate in and support the 2nd world engineering day, we held the Webinar on Poverty Alleviation, hosted the Video Campaign of Young Engineers Leading the Way, launched the Online Open Course on Innovative Technologies for Sustainable Development and we have done a lot more in promoting engineering innovations and delivering SDGs in line with WFEO’s strategy.</a:t>
            </a:r>
            <a:endParaRPr lang="zh-CN" altLang="en-US" dirty="0"/>
          </a:p>
        </p:txBody>
      </p:sp>
      <p:sp>
        <p:nvSpPr>
          <p:cNvPr id="4" name="灯片编号占位符 3"/>
          <p:cNvSpPr>
            <a:spLocks noGrp="1"/>
          </p:cNvSpPr>
          <p:nvPr>
            <p:ph type="sldNum" sz="quarter" idx="10"/>
          </p:nvPr>
        </p:nvSpPr>
        <p:spPr/>
        <p:txBody>
          <a:bodyPr/>
          <a:lstStyle/>
          <a:p>
            <a:pPr>
              <a:defRPr/>
            </a:pPr>
            <a:fld id="{B0DA16C7-6B7A-4FE7-A5DA-5FDD99D32CEE}" type="slidenum">
              <a:rPr lang="zh-CN" altLang="en-US" smtClean="0"/>
              <a:pPr>
                <a:defRPr/>
              </a:pPr>
              <a:t>3</a:t>
            </a:fld>
            <a:endParaRPr lang="en-US" altLang="zh-CN"/>
          </a:p>
        </p:txBody>
      </p:sp>
    </p:spTree>
    <p:extLst>
      <p:ext uri="{BB962C8B-B14F-4D97-AF65-F5344CB8AC3E}">
        <p14:creationId xmlns:p14="http://schemas.microsoft.com/office/powerpoint/2010/main" val="200959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And for this year, the first and very important thing we are about to do is Membership Building. We will update the contact information of CEIT members and keep daily contact with our members. And we will release two newsletters and organize at least 2 work meetings.</a:t>
            </a:r>
            <a:endParaRPr lang="zh-CN" altLang="en-US" dirty="0"/>
          </a:p>
        </p:txBody>
      </p:sp>
      <p:sp>
        <p:nvSpPr>
          <p:cNvPr id="4" name="灯片编号占位符 3"/>
          <p:cNvSpPr>
            <a:spLocks noGrp="1"/>
          </p:cNvSpPr>
          <p:nvPr>
            <p:ph type="sldNum" sz="quarter" idx="10"/>
          </p:nvPr>
        </p:nvSpPr>
        <p:spPr/>
        <p:txBody>
          <a:bodyPr/>
          <a:lstStyle/>
          <a:p>
            <a:pPr>
              <a:defRPr/>
            </a:pPr>
            <a:fld id="{B0DA16C7-6B7A-4FE7-A5DA-5FDD99D32CEE}" type="slidenum">
              <a:rPr lang="zh-CN" altLang="en-US" smtClean="0"/>
              <a:pPr>
                <a:defRPr/>
              </a:pPr>
              <a:t>4</a:t>
            </a:fld>
            <a:endParaRPr lang="en-US" altLang="zh-CN"/>
          </a:p>
        </p:txBody>
      </p:sp>
    </p:spTree>
    <p:extLst>
      <p:ext uri="{BB962C8B-B14F-4D97-AF65-F5344CB8AC3E}">
        <p14:creationId xmlns:p14="http://schemas.microsoft.com/office/powerpoint/2010/main" val="335785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Also this year, we will launch several Activities. The first one is the webinar on Build Back Wiser: Engineering a Sustainable, Inclusive and Green Future with Ethical AI, which is going to be held on March 17th. This webinar convenes engineers, policymakers, researchers and educators to discuss ethical issues and challenges, engineers' roles and responsibilities while conducting AI innovations and applications, to showcase model examples of ethical AI applications contributing to building back wiser and delivering SDGs, to raise the awareness of ethics among engineering community, and to promote the implementation of the Recommendations and the Principles</a:t>
            </a:r>
            <a:endParaRPr lang="zh-CN" altLang="zh-CN" sz="1200" kern="1200" dirty="0" smtClean="0">
              <a:solidFill>
                <a:schemeClr val="tx1"/>
              </a:solidFill>
              <a:effectLst/>
              <a:latin typeface="Calibri" panose="020F0502020204030204" pitchFamily="34" charset="0"/>
              <a:ea typeface="宋体" panose="02010600030101010101" pitchFamily="2" charset="-122"/>
              <a:cs typeface="+mn-cs"/>
            </a:endParaRPr>
          </a:p>
          <a:p>
            <a:endParaRPr lang="zh-CN" altLang="zh-CN" sz="1200" kern="1200" dirty="0" smtClean="0">
              <a:solidFill>
                <a:schemeClr val="tx1"/>
              </a:solidFill>
              <a:effectLst/>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B0DA16C7-6B7A-4FE7-A5DA-5FDD99D32CEE}" type="slidenum">
              <a:rPr lang="zh-CN" altLang="en-US" smtClean="0"/>
              <a:pPr>
                <a:defRPr/>
              </a:pPr>
              <a:t>5</a:t>
            </a:fld>
            <a:endParaRPr lang="en-US" altLang="zh-CN"/>
          </a:p>
        </p:txBody>
      </p:sp>
    </p:spTree>
    <p:extLst>
      <p:ext uri="{BB962C8B-B14F-4D97-AF65-F5344CB8AC3E}">
        <p14:creationId xmlns:p14="http://schemas.microsoft.com/office/powerpoint/2010/main" val="105800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The second event is the webinar on Engineering Innovations in Poverty Alleviation. We plan to hold this webinar on October 17, which is the International Day for the Eradication of Poverty, aiming to facilitate the discussion on the indispensable role of engineering and engineering innovations in poverty alleviation, to share successful engineering innovation cases and experiences in poverty alleviation from different countries; To present key challenges and issues, and To discuss the ways to promote engineering innovations in poverty alleviation.</a:t>
            </a:r>
            <a:endParaRPr lang="zh-CN" altLang="zh-CN" sz="1200" kern="1200" dirty="0">
              <a:solidFill>
                <a:schemeClr val="tx1"/>
              </a:solidFill>
              <a:effectLst/>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B0DA16C7-6B7A-4FE7-A5DA-5FDD99D32CEE}" type="slidenum">
              <a:rPr lang="zh-CN" altLang="en-US" smtClean="0"/>
              <a:pPr>
                <a:defRPr/>
              </a:pPr>
              <a:t>6</a:t>
            </a:fld>
            <a:endParaRPr lang="en-US" altLang="zh-CN"/>
          </a:p>
        </p:txBody>
      </p:sp>
    </p:spTree>
    <p:extLst>
      <p:ext uri="{BB962C8B-B14F-4D97-AF65-F5344CB8AC3E}">
        <p14:creationId xmlns:p14="http://schemas.microsoft.com/office/powerpoint/2010/main" val="3959979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The Call for Innovation Stories was initiated by CEIT in 2019, and we will continue this activity in 2022. We highly encourage our members to submit the engineering innovation cases in their own country and will make them into a casebook showcase on the website.</a:t>
            </a:r>
            <a:endParaRPr lang="zh-CN" altLang="zh-CN" sz="1200" kern="1200" dirty="0">
              <a:solidFill>
                <a:schemeClr val="tx1"/>
              </a:solidFill>
              <a:effectLst/>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B0DA16C7-6B7A-4FE7-A5DA-5FDD99D32CEE}" type="slidenum">
              <a:rPr lang="zh-CN" altLang="en-US" smtClean="0"/>
              <a:pPr>
                <a:defRPr/>
              </a:pPr>
              <a:t>7</a:t>
            </a:fld>
            <a:endParaRPr lang="en-US" altLang="zh-CN"/>
          </a:p>
        </p:txBody>
      </p:sp>
    </p:spTree>
    <p:extLst>
      <p:ext uri="{BB962C8B-B14F-4D97-AF65-F5344CB8AC3E}">
        <p14:creationId xmlns:p14="http://schemas.microsoft.com/office/powerpoint/2010/main" val="4062194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This year we will also make efforts to enhance cooperation inside and outside WFEO, especially by participating in International events/meetings to exchange technical ideas and engineering practices to promote the use of innovative technology in engineering; Cooperating with other WFEO committees to co-host activities in WFEO; Cooperating with international/national members in CEIT mission-relevant activities.</a:t>
            </a:r>
            <a:endParaRPr lang="zh-CN" altLang="zh-CN" sz="1200" kern="1200" dirty="0" smtClean="0">
              <a:solidFill>
                <a:schemeClr val="tx1"/>
              </a:solidFill>
              <a:effectLst/>
              <a:latin typeface="Calibri" panose="020F0502020204030204" pitchFamily="34" charset="0"/>
              <a:ea typeface="宋体" panose="02010600030101010101"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0DA16C7-6B7A-4FE7-A5DA-5FDD99D32CEE}" type="slidenum">
              <a:rPr lang="zh-CN" altLang="en-US" smtClean="0"/>
              <a:pPr>
                <a:defRPr/>
              </a:pPr>
              <a:t>8</a:t>
            </a:fld>
            <a:endParaRPr lang="en-US" altLang="zh-CN"/>
          </a:p>
        </p:txBody>
      </p:sp>
    </p:spTree>
    <p:extLst>
      <p:ext uri="{BB962C8B-B14F-4D97-AF65-F5344CB8AC3E}">
        <p14:creationId xmlns:p14="http://schemas.microsoft.com/office/powerpoint/2010/main" val="136243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That is a brief</a:t>
            </a:r>
            <a:r>
              <a:rPr lang="en-US" altLang="zh-CN" baseline="0" dirty="0" smtClean="0"/>
              <a:t> report of what we have done in 2021 and what we plan to do in 2022. We warmly welcome any suggestions and comments and I wish</a:t>
            </a:r>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 everyone a happy,</a:t>
            </a:r>
            <a:r>
              <a:rPr lang="en-US" altLang="zh-CN" sz="1200" kern="1200" baseline="0" dirty="0" smtClean="0">
                <a:solidFill>
                  <a:schemeClr val="tx1"/>
                </a:solidFill>
                <a:effectLst/>
                <a:latin typeface="Calibri" panose="020F0502020204030204" pitchFamily="34" charset="0"/>
                <a:ea typeface="宋体" panose="02010600030101010101" pitchFamily="2" charset="-122"/>
                <a:cs typeface="+mn-cs"/>
              </a:rPr>
              <a:t> healthy </a:t>
            </a:r>
            <a:r>
              <a:rPr lang="en-US" altLang="zh-CN" sz="1200" kern="1200" dirty="0" smtClean="0">
                <a:solidFill>
                  <a:schemeClr val="tx1"/>
                </a:solidFill>
                <a:effectLst/>
                <a:latin typeface="Calibri" panose="020F0502020204030204" pitchFamily="34" charset="0"/>
                <a:ea typeface="宋体" panose="02010600030101010101" pitchFamily="2" charset="-122"/>
                <a:cs typeface="+mn-cs"/>
              </a:rPr>
              <a:t>and prosperous new year!</a:t>
            </a:r>
            <a:endParaRPr lang="zh-CN" altLang="en-US" dirty="0"/>
          </a:p>
        </p:txBody>
      </p:sp>
      <p:sp>
        <p:nvSpPr>
          <p:cNvPr id="4" name="灯片编号占位符 3"/>
          <p:cNvSpPr>
            <a:spLocks noGrp="1"/>
          </p:cNvSpPr>
          <p:nvPr>
            <p:ph type="sldNum" sz="quarter" idx="10"/>
          </p:nvPr>
        </p:nvSpPr>
        <p:spPr/>
        <p:txBody>
          <a:bodyPr/>
          <a:lstStyle/>
          <a:p>
            <a:pPr>
              <a:defRPr/>
            </a:pPr>
            <a:fld id="{B0DA16C7-6B7A-4FE7-A5DA-5FDD99D32CEE}" type="slidenum">
              <a:rPr lang="zh-CN" altLang="en-US" smtClean="0"/>
              <a:pPr>
                <a:defRPr/>
              </a:pPr>
              <a:t>9</a:t>
            </a:fld>
            <a:endParaRPr lang="en-US" altLang="zh-CN"/>
          </a:p>
        </p:txBody>
      </p:sp>
    </p:spTree>
    <p:extLst>
      <p:ext uri="{BB962C8B-B14F-4D97-AF65-F5344CB8AC3E}">
        <p14:creationId xmlns:p14="http://schemas.microsoft.com/office/powerpoint/2010/main" val="154153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7BB4854-C50C-4BA0-8265-5C045B42B856}"/>
              </a:ext>
            </a:extLst>
          </p:cNvPr>
          <p:cNvSpPr/>
          <p:nvPr userDrawn="1"/>
        </p:nvSpPr>
        <p:spPr>
          <a:xfrm>
            <a:off x="0" y="1374289"/>
            <a:ext cx="12192000" cy="4608512"/>
          </a:xfrm>
          <a:prstGeom prst="rect">
            <a:avLst/>
          </a:prstGeom>
          <a:solidFill>
            <a:srgbClr val="3375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latin typeface="+mj-lt"/>
              <a:ea typeface="微软雅黑" pitchFamily="34" charset="-122"/>
            </a:endParaRPr>
          </a:p>
        </p:txBody>
      </p:sp>
      <p:sp>
        <p:nvSpPr>
          <p:cNvPr id="6" name="Title 1">
            <a:extLst>
              <a:ext uri="{FF2B5EF4-FFF2-40B4-BE49-F238E27FC236}">
                <a16:creationId xmlns="" xmlns:a16="http://schemas.microsoft.com/office/drawing/2014/main" id="{58AF64C9-CEC9-420B-AADC-6BB44112DDE5}"/>
              </a:ext>
            </a:extLst>
          </p:cNvPr>
          <p:cNvSpPr>
            <a:spLocks noGrp="1"/>
          </p:cNvSpPr>
          <p:nvPr>
            <p:ph type="ctrTitle"/>
          </p:nvPr>
        </p:nvSpPr>
        <p:spPr>
          <a:xfrm>
            <a:off x="1524000" y="1776169"/>
            <a:ext cx="9144000" cy="1652832"/>
          </a:xfrm>
        </p:spPr>
        <p:txBody>
          <a:bodyPr anchor="ctr"/>
          <a:lstStyle>
            <a:lvl1pPr algn="ctr">
              <a:defRPr sz="5400" baseline="0">
                <a:solidFill>
                  <a:schemeClr val="bg1"/>
                </a:solidFill>
                <a:effectLst>
                  <a:outerShdw blurRad="38100" dist="38100" dir="2700000" algn="tl">
                    <a:srgbClr val="000000">
                      <a:alpha val="43137"/>
                    </a:srgbClr>
                  </a:outerShdw>
                </a:effectLst>
                <a:latin typeface="Calibri" panose="020F0502020204030204" pitchFamily="34" charset="0"/>
                <a:ea typeface="楷体" panose="02010609060101010101" pitchFamily="49" charset="-122"/>
              </a:defRPr>
            </a:lvl1pPr>
          </a:lstStyle>
          <a:p>
            <a:r>
              <a:rPr lang="en-US" dirty="0"/>
              <a:t>Click to edit Master title style</a:t>
            </a:r>
          </a:p>
        </p:txBody>
      </p:sp>
      <p:sp>
        <p:nvSpPr>
          <p:cNvPr id="7" name="Subtitle 2">
            <a:extLst>
              <a:ext uri="{FF2B5EF4-FFF2-40B4-BE49-F238E27FC236}">
                <a16:creationId xmlns="" xmlns:a16="http://schemas.microsoft.com/office/drawing/2014/main" id="{B582FA28-3618-401E-B451-79FB8D922B8A}"/>
              </a:ext>
            </a:extLst>
          </p:cNvPr>
          <p:cNvSpPr>
            <a:spLocks noGrp="1"/>
          </p:cNvSpPr>
          <p:nvPr>
            <p:ph type="subTitle" idx="1"/>
          </p:nvPr>
        </p:nvSpPr>
        <p:spPr>
          <a:xfrm>
            <a:off x="1524000" y="3789040"/>
            <a:ext cx="9144000" cy="1655762"/>
          </a:xfrm>
        </p:spPr>
        <p:txBody>
          <a:bodyPr/>
          <a:lstStyle>
            <a:lvl1pPr marL="0" indent="0" algn="ctr">
              <a:buNone/>
              <a:defRPr sz="2800" baseline="0">
                <a:solidFill>
                  <a:schemeClr val="bg1"/>
                </a:solidFill>
                <a:latin typeface="Calibri" panose="020F0502020204030204" pitchFamily="34" charset="0"/>
                <a:ea typeface="幼圆"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33" name="Group 32">
            <a:extLst>
              <a:ext uri="{FF2B5EF4-FFF2-40B4-BE49-F238E27FC236}">
                <a16:creationId xmlns="" xmlns:a16="http://schemas.microsoft.com/office/drawing/2014/main" id="{1F04CD34-1554-4534-999C-08FFED7BE0EF}"/>
              </a:ext>
            </a:extLst>
          </p:cNvPr>
          <p:cNvGrpSpPr>
            <a:grpSpLocks noChangeAspect="1"/>
          </p:cNvGrpSpPr>
          <p:nvPr userDrawn="1"/>
        </p:nvGrpSpPr>
        <p:grpSpPr>
          <a:xfrm>
            <a:off x="-874777" y="2780928"/>
            <a:ext cx="3273555" cy="3703320"/>
            <a:chOff x="8806738" y="2564903"/>
            <a:chExt cx="360350" cy="407658"/>
          </a:xfrm>
        </p:grpSpPr>
        <p:sp>
          <p:nvSpPr>
            <p:cNvPr id="34" name="Hexagon 33">
              <a:extLst>
                <a:ext uri="{FF2B5EF4-FFF2-40B4-BE49-F238E27FC236}">
                  <a16:creationId xmlns="" xmlns:a16="http://schemas.microsoft.com/office/drawing/2014/main" id="{BFE2D08A-46B0-434B-8380-7BC57A2F88AB}"/>
                </a:ext>
              </a:extLst>
            </p:cNvPr>
            <p:cNvSpPr/>
            <p:nvPr/>
          </p:nvSpPr>
          <p:spPr>
            <a:xfrm>
              <a:off x="9066771" y="2780131"/>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5" name="Hexagon 34">
              <a:extLst>
                <a:ext uri="{FF2B5EF4-FFF2-40B4-BE49-F238E27FC236}">
                  <a16:creationId xmlns="" xmlns:a16="http://schemas.microsoft.com/office/drawing/2014/main" id="{FEB4E159-6A5A-4AA4-9A54-FC0201C8BFDB}"/>
                </a:ext>
              </a:extLst>
            </p:cNvPr>
            <p:cNvSpPr/>
            <p:nvPr/>
          </p:nvSpPr>
          <p:spPr>
            <a:xfrm>
              <a:off x="9016923" y="2725521"/>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6" name="Hexagon 35">
              <a:extLst>
                <a:ext uri="{FF2B5EF4-FFF2-40B4-BE49-F238E27FC236}">
                  <a16:creationId xmlns="" xmlns:a16="http://schemas.microsoft.com/office/drawing/2014/main" id="{7B1AB048-F235-4F3B-8E04-E3A4301016FF}"/>
                </a:ext>
              </a:extLst>
            </p:cNvPr>
            <p:cNvSpPr/>
            <p:nvPr/>
          </p:nvSpPr>
          <p:spPr>
            <a:xfrm>
              <a:off x="8934691" y="2752509"/>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7" name="Hexagon 36">
              <a:extLst>
                <a:ext uri="{FF2B5EF4-FFF2-40B4-BE49-F238E27FC236}">
                  <a16:creationId xmlns="" xmlns:a16="http://schemas.microsoft.com/office/drawing/2014/main" id="{2EED323C-F688-4CA7-9B66-0E69182EDF29}"/>
                </a:ext>
              </a:extLst>
            </p:cNvPr>
            <p:cNvSpPr/>
            <p:nvPr/>
          </p:nvSpPr>
          <p:spPr>
            <a:xfrm>
              <a:off x="8827058" y="2753461"/>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8" name="Hexagon 37">
              <a:extLst>
                <a:ext uri="{FF2B5EF4-FFF2-40B4-BE49-F238E27FC236}">
                  <a16:creationId xmlns="" xmlns:a16="http://schemas.microsoft.com/office/drawing/2014/main" id="{7BDC0F0E-6235-4095-A014-34F2501E538E}"/>
                </a:ext>
              </a:extLst>
            </p:cNvPr>
            <p:cNvSpPr/>
            <p:nvPr/>
          </p:nvSpPr>
          <p:spPr>
            <a:xfrm rot="5400000">
              <a:off x="8880398" y="2697899"/>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9" name="Hexagon 38">
              <a:extLst>
                <a:ext uri="{FF2B5EF4-FFF2-40B4-BE49-F238E27FC236}">
                  <a16:creationId xmlns="" xmlns:a16="http://schemas.microsoft.com/office/drawing/2014/main" id="{0177B2E4-51A0-46A6-A1D6-3F44281A6A41}"/>
                </a:ext>
              </a:extLst>
            </p:cNvPr>
            <p:cNvSpPr/>
            <p:nvPr/>
          </p:nvSpPr>
          <p:spPr>
            <a:xfrm rot="5400000">
              <a:off x="8881033" y="2806484"/>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0" name="Hexagon 39">
              <a:extLst>
                <a:ext uri="{FF2B5EF4-FFF2-40B4-BE49-F238E27FC236}">
                  <a16:creationId xmlns="" xmlns:a16="http://schemas.microsoft.com/office/drawing/2014/main" id="{C754668F-BCA3-48CB-A0D9-C5F73524C795}"/>
                </a:ext>
              </a:extLst>
            </p:cNvPr>
            <p:cNvSpPr/>
            <p:nvPr/>
          </p:nvSpPr>
          <p:spPr>
            <a:xfrm rot="5400000">
              <a:off x="8989618" y="2805849"/>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1" name="Hexagon 40">
              <a:extLst>
                <a:ext uri="{FF2B5EF4-FFF2-40B4-BE49-F238E27FC236}">
                  <a16:creationId xmlns="" xmlns:a16="http://schemas.microsoft.com/office/drawing/2014/main" id="{6DDCF014-89A5-4517-891B-55F48E02476F}"/>
                </a:ext>
              </a:extLst>
            </p:cNvPr>
            <p:cNvSpPr/>
            <p:nvPr/>
          </p:nvSpPr>
          <p:spPr>
            <a:xfrm rot="5400000">
              <a:off x="9043276" y="2860142"/>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2" name="Hexagon 41">
              <a:extLst>
                <a:ext uri="{FF2B5EF4-FFF2-40B4-BE49-F238E27FC236}">
                  <a16:creationId xmlns="" xmlns:a16="http://schemas.microsoft.com/office/drawing/2014/main" id="{577C67AE-B52C-4DBD-8200-6E7F5D9039F1}"/>
                </a:ext>
              </a:extLst>
            </p:cNvPr>
            <p:cNvSpPr/>
            <p:nvPr/>
          </p:nvSpPr>
          <p:spPr>
            <a:xfrm rot="5400000">
              <a:off x="9092488" y="2696947"/>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3" name="Hexagon 42">
              <a:extLst>
                <a:ext uri="{FF2B5EF4-FFF2-40B4-BE49-F238E27FC236}">
                  <a16:creationId xmlns="" xmlns:a16="http://schemas.microsoft.com/office/drawing/2014/main" id="{1B9E0698-4114-49C0-AA0E-2610FBFCB403}"/>
                </a:ext>
              </a:extLst>
            </p:cNvPr>
            <p:cNvSpPr/>
            <p:nvPr/>
          </p:nvSpPr>
          <p:spPr>
            <a:xfrm rot="5400000">
              <a:off x="9003906" y="2579789"/>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4" name="Hexagon 43">
              <a:extLst>
                <a:ext uri="{FF2B5EF4-FFF2-40B4-BE49-F238E27FC236}">
                  <a16:creationId xmlns="" xmlns:a16="http://schemas.microsoft.com/office/drawing/2014/main" id="{8B5023DE-48E5-4B56-8B38-0F3DC15763BA}"/>
                </a:ext>
              </a:extLst>
            </p:cNvPr>
            <p:cNvSpPr/>
            <p:nvPr/>
          </p:nvSpPr>
          <p:spPr>
            <a:xfrm rot="5400000">
              <a:off x="8851823" y="2620430"/>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5" name="Hexagon 44">
              <a:extLst>
                <a:ext uri="{FF2B5EF4-FFF2-40B4-BE49-F238E27FC236}">
                  <a16:creationId xmlns="" xmlns:a16="http://schemas.microsoft.com/office/drawing/2014/main" id="{0B5F6AA2-BAD8-4F6C-BD1E-570E5EBAD05E}"/>
                </a:ext>
              </a:extLst>
            </p:cNvPr>
            <p:cNvSpPr/>
            <p:nvPr/>
          </p:nvSpPr>
          <p:spPr>
            <a:xfrm rot="2612575">
              <a:off x="8806738" y="2679167"/>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grpSp>
          <p:nvGrpSpPr>
            <p:cNvPr id="46" name="Group 45">
              <a:extLst>
                <a:ext uri="{FF2B5EF4-FFF2-40B4-BE49-F238E27FC236}">
                  <a16:creationId xmlns="" xmlns:a16="http://schemas.microsoft.com/office/drawing/2014/main" id="{28603EF3-F653-4DEE-9493-D93A433EBC16}"/>
                </a:ext>
              </a:extLst>
            </p:cNvPr>
            <p:cNvGrpSpPr/>
            <p:nvPr/>
          </p:nvGrpSpPr>
          <p:grpSpPr>
            <a:xfrm>
              <a:off x="8939721" y="2618707"/>
              <a:ext cx="69691" cy="65592"/>
              <a:chOff x="4178300" y="1420813"/>
              <a:chExt cx="696913" cy="655915"/>
            </a:xfrm>
          </p:grpSpPr>
          <p:cxnSp>
            <p:nvCxnSpPr>
              <p:cNvPr id="50" name="Straight Connector 49">
                <a:extLst>
                  <a:ext uri="{FF2B5EF4-FFF2-40B4-BE49-F238E27FC236}">
                    <a16:creationId xmlns="" xmlns:a16="http://schemas.microsoft.com/office/drawing/2014/main" id="{BB6FE300-6883-472B-900A-CCB3B036743E}"/>
                  </a:ext>
                </a:extLst>
              </p:cNvPr>
              <p:cNvCxnSpPr>
                <a:cxnSpLocks/>
              </p:cNvCxnSpPr>
              <p:nvPr/>
            </p:nvCxnSpPr>
            <p:spPr>
              <a:xfrm>
                <a:off x="4218000" y="1646238"/>
                <a:ext cx="0" cy="422550"/>
              </a:xfrm>
              <a:prstGeom prst="line">
                <a:avLst/>
              </a:prstGeom>
              <a:ln w="63500">
                <a:solidFill>
                  <a:srgbClr val="3880C8"/>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AA4D8B32-5551-4326-B8F3-8B2517F69540}"/>
                  </a:ext>
                </a:extLst>
              </p:cNvPr>
              <p:cNvCxnSpPr>
                <a:cxnSpLocks/>
              </p:cNvCxnSpPr>
              <p:nvPr/>
            </p:nvCxnSpPr>
            <p:spPr>
              <a:xfrm flipH="1">
                <a:off x="4178300" y="2076728"/>
                <a:ext cx="203449" cy="0"/>
              </a:xfrm>
              <a:prstGeom prst="line">
                <a:avLst/>
              </a:prstGeom>
              <a:ln w="63500">
                <a:solidFill>
                  <a:srgbClr val="3880C8"/>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E9D380FB-2574-440C-8CDC-AC90105D6399}"/>
                  </a:ext>
                </a:extLst>
              </p:cNvPr>
              <p:cNvCxnSpPr>
                <a:cxnSpLocks/>
              </p:cNvCxnSpPr>
              <p:nvPr/>
            </p:nvCxnSpPr>
            <p:spPr>
              <a:xfrm>
                <a:off x="4859349" y="1420813"/>
                <a:ext cx="0" cy="467000"/>
              </a:xfrm>
              <a:prstGeom prst="line">
                <a:avLst/>
              </a:prstGeom>
              <a:ln w="63500">
                <a:solidFill>
                  <a:srgbClr val="3880C8"/>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F84A1945-C049-41A0-B55F-EB4F520DFDF0}"/>
                  </a:ext>
                </a:extLst>
              </p:cNvPr>
              <p:cNvCxnSpPr>
                <a:cxnSpLocks/>
              </p:cNvCxnSpPr>
              <p:nvPr/>
            </p:nvCxnSpPr>
            <p:spPr>
              <a:xfrm flipH="1" flipV="1">
                <a:off x="4425950" y="1460500"/>
                <a:ext cx="449263" cy="464"/>
              </a:xfrm>
              <a:prstGeom prst="line">
                <a:avLst/>
              </a:prstGeom>
              <a:ln w="63500">
                <a:solidFill>
                  <a:srgbClr val="3880C8"/>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624597AB-26AE-44EE-9FF0-73FD5D4068AB}"/>
                  </a:ext>
                </a:extLst>
              </p:cNvPr>
              <p:cNvCxnSpPr>
                <a:cxnSpLocks/>
              </p:cNvCxnSpPr>
              <p:nvPr/>
            </p:nvCxnSpPr>
            <p:spPr>
              <a:xfrm flipH="1">
                <a:off x="4204556" y="1445891"/>
                <a:ext cx="245207" cy="229373"/>
              </a:xfrm>
              <a:prstGeom prst="line">
                <a:avLst/>
              </a:prstGeom>
              <a:ln w="63500">
                <a:solidFill>
                  <a:srgbClr val="3880C8"/>
                </a:solidFill>
                <a:miter lim="800000"/>
              </a:ln>
            </p:spPr>
            <p:style>
              <a:lnRef idx="1">
                <a:schemeClr val="accent1"/>
              </a:lnRef>
              <a:fillRef idx="0">
                <a:schemeClr val="accent1"/>
              </a:fillRef>
              <a:effectRef idx="0">
                <a:schemeClr val="accent1"/>
              </a:effectRef>
              <a:fontRef idx="minor">
                <a:schemeClr val="tx1"/>
              </a:fontRef>
            </p:style>
          </p:cxnSp>
        </p:grpSp>
        <p:sp>
          <p:nvSpPr>
            <p:cNvPr id="47" name="Hexagon 46">
              <a:extLst>
                <a:ext uri="{FF2B5EF4-FFF2-40B4-BE49-F238E27FC236}">
                  <a16:creationId xmlns="" xmlns:a16="http://schemas.microsoft.com/office/drawing/2014/main" id="{A46F2477-FAAE-4A6A-ABF7-69A101A71D4C}"/>
                </a:ext>
              </a:extLst>
            </p:cNvPr>
            <p:cNvSpPr/>
            <p:nvPr/>
          </p:nvSpPr>
          <p:spPr>
            <a:xfrm rot="18987425" flipH="1">
              <a:off x="8956915" y="2680120"/>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8" name="Hexagon 47">
              <a:extLst>
                <a:ext uri="{FF2B5EF4-FFF2-40B4-BE49-F238E27FC236}">
                  <a16:creationId xmlns="" xmlns:a16="http://schemas.microsoft.com/office/drawing/2014/main" id="{1CD7B6BA-8479-440A-AD5D-91468A66F385}"/>
                </a:ext>
              </a:extLst>
            </p:cNvPr>
            <p:cNvSpPr/>
            <p:nvPr/>
          </p:nvSpPr>
          <p:spPr>
            <a:xfrm rot="18987425" flipH="1">
              <a:off x="9032798" y="2652497"/>
              <a:ext cx="89485" cy="59714"/>
            </a:xfrm>
            <a:prstGeom prst="hexagon">
              <a:avLst>
                <a:gd name="adj" fmla="val 52914"/>
                <a:gd name="vf" fmla="val 115470"/>
              </a:avLst>
            </a:prstGeom>
            <a:noFill/>
            <a:ln w="63500">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49" name="Straight Connector 48">
              <a:extLst>
                <a:ext uri="{FF2B5EF4-FFF2-40B4-BE49-F238E27FC236}">
                  <a16:creationId xmlns="" xmlns:a16="http://schemas.microsoft.com/office/drawing/2014/main" id="{57E1EB45-8BCC-4F0D-941E-7E4714F07E3A}"/>
                </a:ext>
              </a:extLst>
            </p:cNvPr>
            <p:cNvCxnSpPr>
              <a:cxnSpLocks/>
            </p:cNvCxnSpPr>
            <p:nvPr/>
          </p:nvCxnSpPr>
          <p:spPr>
            <a:xfrm>
              <a:off x="8979408" y="2821285"/>
              <a:ext cx="0" cy="151276"/>
            </a:xfrm>
            <a:prstGeom prst="line">
              <a:avLst/>
            </a:prstGeom>
            <a:ln w="254000">
              <a:solidFill>
                <a:srgbClr val="3880C8"/>
              </a:solidFill>
              <a:miter lim="800000"/>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0BC092EC-FC0B-487E-932A-07FD18D3A016}"/>
              </a:ext>
            </a:extLst>
          </p:cNvPr>
          <p:cNvSpPr/>
          <p:nvPr userDrawn="1"/>
        </p:nvSpPr>
        <p:spPr>
          <a:xfrm>
            <a:off x="-871" y="-2406"/>
            <a:ext cx="12192000" cy="1376695"/>
          </a:xfrm>
          <a:prstGeom prst="rect">
            <a:avLst/>
          </a:prstGeom>
          <a:solidFill>
            <a:srgbClr val="FF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latin typeface="+mj-lt"/>
              <a:ea typeface="微软雅黑" pitchFamily="34" charset="-122"/>
            </a:endParaRPr>
          </a:p>
        </p:txBody>
      </p:sp>
      <p:sp>
        <p:nvSpPr>
          <p:cNvPr id="10" name="Rectangle 9">
            <a:extLst>
              <a:ext uri="{FF2B5EF4-FFF2-40B4-BE49-F238E27FC236}">
                <a16:creationId xmlns="" xmlns:a16="http://schemas.microsoft.com/office/drawing/2014/main" id="{D603F5D2-C4F9-48F6-9477-109331C97D91}"/>
              </a:ext>
            </a:extLst>
          </p:cNvPr>
          <p:cNvSpPr/>
          <p:nvPr userDrawn="1"/>
        </p:nvSpPr>
        <p:spPr>
          <a:xfrm>
            <a:off x="0" y="5982802"/>
            <a:ext cx="12192000" cy="875122"/>
          </a:xfrm>
          <a:prstGeom prst="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latin typeface="+mj-lt"/>
              <a:ea typeface="微软雅黑" pitchFamily="34" charset="-122"/>
            </a:endParaRPr>
          </a:p>
        </p:txBody>
      </p:sp>
      <p:grpSp>
        <p:nvGrpSpPr>
          <p:cNvPr id="11" name="Group 10">
            <a:extLst>
              <a:ext uri="{FF2B5EF4-FFF2-40B4-BE49-F238E27FC236}">
                <a16:creationId xmlns="" xmlns:a16="http://schemas.microsoft.com/office/drawing/2014/main" id="{AFA9EDFE-6866-4BE8-8BFF-B463F9822118}"/>
              </a:ext>
            </a:extLst>
          </p:cNvPr>
          <p:cNvGrpSpPr>
            <a:grpSpLocks noChangeAspect="1"/>
          </p:cNvGrpSpPr>
          <p:nvPr userDrawn="1"/>
        </p:nvGrpSpPr>
        <p:grpSpPr>
          <a:xfrm>
            <a:off x="10506626" y="139849"/>
            <a:ext cx="1091185" cy="1234440"/>
            <a:chOff x="8806738" y="2564903"/>
            <a:chExt cx="360350" cy="407658"/>
          </a:xfrm>
        </p:grpSpPr>
        <p:sp>
          <p:nvSpPr>
            <p:cNvPr id="12" name="Hexagon 11">
              <a:extLst>
                <a:ext uri="{FF2B5EF4-FFF2-40B4-BE49-F238E27FC236}">
                  <a16:creationId xmlns="" xmlns:a16="http://schemas.microsoft.com/office/drawing/2014/main" id="{CD235144-D7EC-498B-900D-0E14C03FFB27}"/>
                </a:ext>
              </a:extLst>
            </p:cNvPr>
            <p:cNvSpPr/>
            <p:nvPr/>
          </p:nvSpPr>
          <p:spPr>
            <a:xfrm>
              <a:off x="9066771" y="2780131"/>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3" name="Hexagon 12">
              <a:extLst>
                <a:ext uri="{FF2B5EF4-FFF2-40B4-BE49-F238E27FC236}">
                  <a16:creationId xmlns="" xmlns:a16="http://schemas.microsoft.com/office/drawing/2014/main" id="{F6B969B5-1948-4810-80BE-53E9009620E7}"/>
                </a:ext>
              </a:extLst>
            </p:cNvPr>
            <p:cNvSpPr/>
            <p:nvPr/>
          </p:nvSpPr>
          <p:spPr>
            <a:xfrm>
              <a:off x="9016923" y="2725521"/>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4" name="Hexagon 13">
              <a:extLst>
                <a:ext uri="{FF2B5EF4-FFF2-40B4-BE49-F238E27FC236}">
                  <a16:creationId xmlns="" xmlns:a16="http://schemas.microsoft.com/office/drawing/2014/main" id="{42B5FE98-FD3B-4D11-92A9-B01A05B6B613}"/>
                </a:ext>
              </a:extLst>
            </p:cNvPr>
            <p:cNvSpPr/>
            <p:nvPr/>
          </p:nvSpPr>
          <p:spPr>
            <a:xfrm>
              <a:off x="8934691" y="2752509"/>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5" name="Hexagon 14">
              <a:extLst>
                <a:ext uri="{FF2B5EF4-FFF2-40B4-BE49-F238E27FC236}">
                  <a16:creationId xmlns="" xmlns:a16="http://schemas.microsoft.com/office/drawing/2014/main" id="{E5971CC3-4C91-450F-B41C-1AF5818F3677}"/>
                </a:ext>
              </a:extLst>
            </p:cNvPr>
            <p:cNvSpPr/>
            <p:nvPr/>
          </p:nvSpPr>
          <p:spPr>
            <a:xfrm>
              <a:off x="8827058" y="2753461"/>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6" name="Hexagon 15">
              <a:extLst>
                <a:ext uri="{FF2B5EF4-FFF2-40B4-BE49-F238E27FC236}">
                  <a16:creationId xmlns="" xmlns:a16="http://schemas.microsoft.com/office/drawing/2014/main" id="{2E3FA079-8BE4-43CC-B41C-3433D8C6315D}"/>
                </a:ext>
              </a:extLst>
            </p:cNvPr>
            <p:cNvSpPr/>
            <p:nvPr/>
          </p:nvSpPr>
          <p:spPr>
            <a:xfrm rot="5400000">
              <a:off x="8880398" y="2697899"/>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7" name="Hexagon 16">
              <a:extLst>
                <a:ext uri="{FF2B5EF4-FFF2-40B4-BE49-F238E27FC236}">
                  <a16:creationId xmlns="" xmlns:a16="http://schemas.microsoft.com/office/drawing/2014/main" id="{85DE1451-74A4-487C-9C4B-968D398E7B98}"/>
                </a:ext>
              </a:extLst>
            </p:cNvPr>
            <p:cNvSpPr/>
            <p:nvPr/>
          </p:nvSpPr>
          <p:spPr>
            <a:xfrm rot="5400000">
              <a:off x="8881033" y="2806484"/>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8" name="Hexagon 17">
              <a:extLst>
                <a:ext uri="{FF2B5EF4-FFF2-40B4-BE49-F238E27FC236}">
                  <a16:creationId xmlns="" xmlns:a16="http://schemas.microsoft.com/office/drawing/2014/main" id="{4DD7EEC5-22DF-4B64-80B8-654736355FE1}"/>
                </a:ext>
              </a:extLst>
            </p:cNvPr>
            <p:cNvSpPr/>
            <p:nvPr/>
          </p:nvSpPr>
          <p:spPr>
            <a:xfrm rot="5400000">
              <a:off x="8989618" y="2805849"/>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9" name="Hexagon 18">
              <a:extLst>
                <a:ext uri="{FF2B5EF4-FFF2-40B4-BE49-F238E27FC236}">
                  <a16:creationId xmlns="" xmlns:a16="http://schemas.microsoft.com/office/drawing/2014/main" id="{E9DFF6CF-1905-4C43-A6AA-C0F7D1CE74A8}"/>
                </a:ext>
              </a:extLst>
            </p:cNvPr>
            <p:cNvSpPr/>
            <p:nvPr/>
          </p:nvSpPr>
          <p:spPr>
            <a:xfrm rot="5400000">
              <a:off x="9043276" y="2860142"/>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0" name="Hexagon 19">
              <a:extLst>
                <a:ext uri="{FF2B5EF4-FFF2-40B4-BE49-F238E27FC236}">
                  <a16:creationId xmlns="" xmlns:a16="http://schemas.microsoft.com/office/drawing/2014/main" id="{3380F4F5-82DE-475D-85F5-BD8BF54A8EAB}"/>
                </a:ext>
              </a:extLst>
            </p:cNvPr>
            <p:cNvSpPr/>
            <p:nvPr/>
          </p:nvSpPr>
          <p:spPr>
            <a:xfrm rot="5400000">
              <a:off x="9092488" y="2696947"/>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1" name="Hexagon 20">
              <a:extLst>
                <a:ext uri="{FF2B5EF4-FFF2-40B4-BE49-F238E27FC236}">
                  <a16:creationId xmlns="" xmlns:a16="http://schemas.microsoft.com/office/drawing/2014/main" id="{D38D87AA-A697-415E-ACB7-1EE738E13304}"/>
                </a:ext>
              </a:extLst>
            </p:cNvPr>
            <p:cNvSpPr/>
            <p:nvPr/>
          </p:nvSpPr>
          <p:spPr>
            <a:xfrm rot="5400000">
              <a:off x="9003906" y="2579789"/>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2" name="Hexagon 21">
              <a:extLst>
                <a:ext uri="{FF2B5EF4-FFF2-40B4-BE49-F238E27FC236}">
                  <a16:creationId xmlns="" xmlns:a16="http://schemas.microsoft.com/office/drawing/2014/main" id="{6FF6B81C-5A29-42DB-A2E8-6E4E25935AC3}"/>
                </a:ext>
              </a:extLst>
            </p:cNvPr>
            <p:cNvSpPr/>
            <p:nvPr/>
          </p:nvSpPr>
          <p:spPr>
            <a:xfrm rot="5400000">
              <a:off x="8851823" y="2620430"/>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3" name="Hexagon 22">
              <a:extLst>
                <a:ext uri="{FF2B5EF4-FFF2-40B4-BE49-F238E27FC236}">
                  <a16:creationId xmlns="" xmlns:a16="http://schemas.microsoft.com/office/drawing/2014/main" id="{8E9282B9-C55B-458E-B51E-D202C5BCE24D}"/>
                </a:ext>
              </a:extLst>
            </p:cNvPr>
            <p:cNvSpPr/>
            <p:nvPr/>
          </p:nvSpPr>
          <p:spPr>
            <a:xfrm rot="2612575">
              <a:off x="8806738" y="2679167"/>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grpSp>
          <p:nvGrpSpPr>
            <p:cNvPr id="24" name="Group 23">
              <a:extLst>
                <a:ext uri="{FF2B5EF4-FFF2-40B4-BE49-F238E27FC236}">
                  <a16:creationId xmlns="" xmlns:a16="http://schemas.microsoft.com/office/drawing/2014/main" id="{C8FCA187-E13C-42DF-82FB-42E2B57C0E8C}"/>
                </a:ext>
              </a:extLst>
            </p:cNvPr>
            <p:cNvGrpSpPr/>
            <p:nvPr/>
          </p:nvGrpSpPr>
          <p:grpSpPr>
            <a:xfrm>
              <a:off x="8939721" y="2618707"/>
              <a:ext cx="69691" cy="65592"/>
              <a:chOff x="4178300" y="1420813"/>
              <a:chExt cx="696913" cy="655915"/>
            </a:xfrm>
          </p:grpSpPr>
          <p:cxnSp>
            <p:nvCxnSpPr>
              <p:cNvPr id="28" name="Straight Connector 27">
                <a:extLst>
                  <a:ext uri="{FF2B5EF4-FFF2-40B4-BE49-F238E27FC236}">
                    <a16:creationId xmlns="" xmlns:a16="http://schemas.microsoft.com/office/drawing/2014/main" id="{D53B9449-9D60-4A69-B66D-C848BD5267BE}"/>
                  </a:ext>
                </a:extLst>
              </p:cNvPr>
              <p:cNvCxnSpPr>
                <a:cxnSpLocks/>
              </p:cNvCxnSpPr>
              <p:nvPr/>
            </p:nvCxnSpPr>
            <p:spPr>
              <a:xfrm>
                <a:off x="4218000" y="1646238"/>
                <a:ext cx="0" cy="422550"/>
              </a:xfrm>
              <a:prstGeom prst="line">
                <a:avLst/>
              </a:prstGeom>
              <a:ln w="24384">
                <a:solidFill>
                  <a:srgbClr val="3375B8"/>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2284CF08-C593-46AA-806C-9B690C7C0CD0}"/>
                  </a:ext>
                </a:extLst>
              </p:cNvPr>
              <p:cNvCxnSpPr>
                <a:cxnSpLocks/>
              </p:cNvCxnSpPr>
              <p:nvPr/>
            </p:nvCxnSpPr>
            <p:spPr>
              <a:xfrm flipH="1">
                <a:off x="4178300" y="2076728"/>
                <a:ext cx="203449" cy="0"/>
              </a:xfrm>
              <a:prstGeom prst="line">
                <a:avLst/>
              </a:prstGeom>
              <a:ln w="24384">
                <a:solidFill>
                  <a:srgbClr val="3375B8"/>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B4392E0B-6BD7-4E2A-97BD-F81B2395C345}"/>
                  </a:ext>
                </a:extLst>
              </p:cNvPr>
              <p:cNvCxnSpPr>
                <a:cxnSpLocks/>
              </p:cNvCxnSpPr>
              <p:nvPr/>
            </p:nvCxnSpPr>
            <p:spPr>
              <a:xfrm>
                <a:off x="4859349" y="1420813"/>
                <a:ext cx="0" cy="467000"/>
              </a:xfrm>
              <a:prstGeom prst="line">
                <a:avLst/>
              </a:prstGeom>
              <a:ln w="24384">
                <a:solidFill>
                  <a:srgbClr val="3375B8"/>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49B3445-7A66-4588-A26C-8D9695531DF1}"/>
                  </a:ext>
                </a:extLst>
              </p:cNvPr>
              <p:cNvCxnSpPr>
                <a:cxnSpLocks/>
              </p:cNvCxnSpPr>
              <p:nvPr/>
            </p:nvCxnSpPr>
            <p:spPr>
              <a:xfrm flipH="1" flipV="1">
                <a:off x="4425950" y="1460500"/>
                <a:ext cx="449263" cy="464"/>
              </a:xfrm>
              <a:prstGeom prst="line">
                <a:avLst/>
              </a:prstGeom>
              <a:ln w="24384">
                <a:solidFill>
                  <a:srgbClr val="3375B8"/>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CFF5D3A9-5C1F-45A8-82B9-9B2FA239E1A5}"/>
                  </a:ext>
                </a:extLst>
              </p:cNvPr>
              <p:cNvCxnSpPr>
                <a:cxnSpLocks/>
              </p:cNvCxnSpPr>
              <p:nvPr/>
            </p:nvCxnSpPr>
            <p:spPr>
              <a:xfrm flipH="1">
                <a:off x="4204556" y="1445891"/>
                <a:ext cx="245207" cy="229373"/>
              </a:xfrm>
              <a:prstGeom prst="line">
                <a:avLst/>
              </a:prstGeom>
              <a:ln w="24384">
                <a:solidFill>
                  <a:srgbClr val="3375B8"/>
                </a:solidFill>
                <a:miter lim="800000"/>
              </a:ln>
            </p:spPr>
            <p:style>
              <a:lnRef idx="1">
                <a:schemeClr val="accent1"/>
              </a:lnRef>
              <a:fillRef idx="0">
                <a:schemeClr val="accent1"/>
              </a:fillRef>
              <a:effectRef idx="0">
                <a:schemeClr val="accent1"/>
              </a:effectRef>
              <a:fontRef idx="minor">
                <a:schemeClr val="tx1"/>
              </a:fontRef>
            </p:style>
          </p:cxnSp>
        </p:grpSp>
        <p:sp>
          <p:nvSpPr>
            <p:cNvPr id="25" name="Hexagon 24">
              <a:extLst>
                <a:ext uri="{FF2B5EF4-FFF2-40B4-BE49-F238E27FC236}">
                  <a16:creationId xmlns="" xmlns:a16="http://schemas.microsoft.com/office/drawing/2014/main" id="{AC3F7546-34C1-47AE-B6FA-88AF84008AEE}"/>
                </a:ext>
              </a:extLst>
            </p:cNvPr>
            <p:cNvSpPr/>
            <p:nvPr/>
          </p:nvSpPr>
          <p:spPr>
            <a:xfrm rot="18987425" flipH="1">
              <a:off x="8956915" y="2680120"/>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6" name="Hexagon 25">
              <a:extLst>
                <a:ext uri="{FF2B5EF4-FFF2-40B4-BE49-F238E27FC236}">
                  <a16:creationId xmlns="" xmlns:a16="http://schemas.microsoft.com/office/drawing/2014/main" id="{E48C36F6-AC1E-448B-B5CD-AD4D723C9DE6}"/>
                </a:ext>
              </a:extLst>
            </p:cNvPr>
            <p:cNvSpPr/>
            <p:nvPr/>
          </p:nvSpPr>
          <p:spPr>
            <a:xfrm rot="18987425" flipH="1">
              <a:off x="9032798" y="2652497"/>
              <a:ext cx="89485" cy="59714"/>
            </a:xfrm>
            <a:prstGeom prst="hexagon">
              <a:avLst>
                <a:gd name="adj" fmla="val 52914"/>
                <a:gd name="vf" fmla="val 115470"/>
              </a:avLst>
            </a:prstGeom>
            <a:noFill/>
            <a:ln w="24384">
              <a:solidFill>
                <a:srgbClr val="3375B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27" name="Straight Connector 26">
              <a:extLst>
                <a:ext uri="{FF2B5EF4-FFF2-40B4-BE49-F238E27FC236}">
                  <a16:creationId xmlns="" xmlns:a16="http://schemas.microsoft.com/office/drawing/2014/main" id="{F0DA0D13-07F4-4EE8-96C0-F11C59FA4375}"/>
                </a:ext>
              </a:extLst>
            </p:cNvPr>
            <p:cNvCxnSpPr>
              <a:cxnSpLocks/>
            </p:cNvCxnSpPr>
            <p:nvPr/>
          </p:nvCxnSpPr>
          <p:spPr>
            <a:xfrm>
              <a:off x="8979408" y="2821285"/>
              <a:ext cx="0" cy="151276"/>
            </a:xfrm>
            <a:prstGeom prst="line">
              <a:avLst/>
            </a:prstGeom>
            <a:ln w="87630">
              <a:solidFill>
                <a:srgbClr val="3375B8"/>
              </a:solidFill>
              <a:miter lim="800000"/>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 xmlns:a16="http://schemas.microsoft.com/office/drawing/2014/main" id="{D9EF2949-7EFD-436E-A1DA-1175D8DF06B0}"/>
              </a:ext>
            </a:extLst>
          </p:cNvPr>
          <p:cNvSpPr txBox="1"/>
          <p:nvPr userDrawn="1"/>
        </p:nvSpPr>
        <p:spPr>
          <a:xfrm>
            <a:off x="469846" y="6104164"/>
            <a:ext cx="1752860" cy="400110"/>
          </a:xfrm>
          <a:prstGeom prst="rect">
            <a:avLst/>
          </a:prstGeom>
          <a:noFill/>
        </p:spPr>
        <p:txBody>
          <a:bodyPr wrap="square" rtlCol="0">
            <a:spAutoFit/>
          </a:bodyPr>
          <a:lstStyle/>
          <a:p>
            <a:pPr algn="ctr"/>
            <a:r>
              <a:rPr lang="en-US" sz="2000" b="1" dirty="0">
                <a:solidFill>
                  <a:srgbClr val="3375B8"/>
                </a:solidFill>
                <a:latin typeface="+mn-lt"/>
                <a:ea typeface="华文楷体" pitchFamily="2" charset="-122"/>
              </a:rPr>
              <a:t>www.wfeo.org</a:t>
            </a:r>
          </a:p>
        </p:txBody>
      </p:sp>
    </p:spTree>
    <p:extLst>
      <p:ext uri="{BB962C8B-B14F-4D97-AF65-F5344CB8AC3E}">
        <p14:creationId xmlns:p14="http://schemas.microsoft.com/office/powerpoint/2010/main" val="2725588422"/>
      </p:ext>
    </p:extLst>
  </p:cSld>
  <p:clrMapOvr>
    <a:masterClrMapping/>
  </p:clrMapOvr>
  <p:transition>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B5A1246A-5513-4321-8437-60DE45B02C4D}"/>
              </a:ext>
            </a:extLst>
          </p:cNvPr>
          <p:cNvSpPr/>
          <p:nvPr userDrawn="1"/>
        </p:nvSpPr>
        <p:spPr>
          <a:xfrm>
            <a:off x="0" y="1374289"/>
            <a:ext cx="12192000" cy="4608512"/>
          </a:xfrm>
          <a:prstGeom prst="rect">
            <a:avLst/>
          </a:prstGeom>
          <a:solidFill>
            <a:srgbClr val="19B5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latin typeface="+mj-lt"/>
              <a:ea typeface="微软雅黑" pitchFamily="34" charset="-122"/>
            </a:endParaRPr>
          </a:p>
        </p:txBody>
      </p:sp>
      <p:sp>
        <p:nvSpPr>
          <p:cNvPr id="56" name="Title 1">
            <a:extLst>
              <a:ext uri="{FF2B5EF4-FFF2-40B4-BE49-F238E27FC236}">
                <a16:creationId xmlns="" xmlns:a16="http://schemas.microsoft.com/office/drawing/2014/main" id="{4441C086-0BFC-4C2F-B4EB-7A8F6B64C698}"/>
              </a:ext>
            </a:extLst>
          </p:cNvPr>
          <p:cNvSpPr>
            <a:spLocks noGrp="1"/>
          </p:cNvSpPr>
          <p:nvPr>
            <p:ph type="ctrTitle"/>
          </p:nvPr>
        </p:nvSpPr>
        <p:spPr>
          <a:xfrm>
            <a:off x="1524000" y="1435408"/>
            <a:ext cx="9144000" cy="2387600"/>
          </a:xfrm>
        </p:spPr>
        <p:txBody>
          <a:bodyPr anchor="ctr"/>
          <a:lstStyle>
            <a:lvl1pPr algn="ctr">
              <a:defRPr sz="5400" baseline="0">
                <a:solidFill>
                  <a:srgbClr val="FFFF00"/>
                </a:solidFill>
                <a:latin typeface="Calibri" panose="020F0502020204030204" pitchFamily="34" charset="0"/>
                <a:ea typeface="楷体" panose="02010609060101010101" pitchFamily="49" charset="-122"/>
              </a:defRPr>
            </a:lvl1pPr>
          </a:lstStyle>
          <a:p>
            <a:r>
              <a:rPr lang="en-US" dirty="0"/>
              <a:t>Click to edit Master title style</a:t>
            </a:r>
          </a:p>
        </p:txBody>
      </p:sp>
      <p:sp>
        <p:nvSpPr>
          <p:cNvPr id="57" name="Subtitle 2">
            <a:extLst>
              <a:ext uri="{FF2B5EF4-FFF2-40B4-BE49-F238E27FC236}">
                <a16:creationId xmlns="" xmlns:a16="http://schemas.microsoft.com/office/drawing/2014/main" id="{31C091B7-E8D1-4FD5-B55D-4FDCBB2FA235}"/>
              </a:ext>
            </a:extLst>
          </p:cNvPr>
          <p:cNvSpPr>
            <a:spLocks noGrp="1"/>
          </p:cNvSpPr>
          <p:nvPr>
            <p:ph type="subTitle" idx="1"/>
          </p:nvPr>
        </p:nvSpPr>
        <p:spPr>
          <a:xfrm>
            <a:off x="1524000" y="3915083"/>
            <a:ext cx="9144000" cy="1655762"/>
          </a:xfrm>
        </p:spPr>
        <p:txBody>
          <a:bodyPr/>
          <a:lstStyle>
            <a:lvl1pPr marL="0" indent="0" algn="ctr">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58" name="Group 57">
            <a:extLst>
              <a:ext uri="{FF2B5EF4-FFF2-40B4-BE49-F238E27FC236}">
                <a16:creationId xmlns="" xmlns:a16="http://schemas.microsoft.com/office/drawing/2014/main" id="{5D427FCC-9D7D-4E22-994E-E23AEA39CA93}"/>
              </a:ext>
            </a:extLst>
          </p:cNvPr>
          <p:cNvGrpSpPr>
            <a:grpSpLocks noChangeAspect="1"/>
          </p:cNvGrpSpPr>
          <p:nvPr userDrawn="1"/>
        </p:nvGrpSpPr>
        <p:grpSpPr>
          <a:xfrm>
            <a:off x="-874777" y="2780928"/>
            <a:ext cx="3273555" cy="3703320"/>
            <a:chOff x="8806738" y="2564903"/>
            <a:chExt cx="360350" cy="407658"/>
          </a:xfrm>
        </p:grpSpPr>
        <p:sp>
          <p:nvSpPr>
            <p:cNvPr id="59" name="Hexagon 58">
              <a:extLst>
                <a:ext uri="{FF2B5EF4-FFF2-40B4-BE49-F238E27FC236}">
                  <a16:creationId xmlns="" xmlns:a16="http://schemas.microsoft.com/office/drawing/2014/main" id="{46E997A6-69B2-456A-90C7-73524537883E}"/>
                </a:ext>
              </a:extLst>
            </p:cNvPr>
            <p:cNvSpPr/>
            <p:nvPr/>
          </p:nvSpPr>
          <p:spPr>
            <a:xfrm>
              <a:off x="9066771" y="2780131"/>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0" name="Hexagon 59">
              <a:extLst>
                <a:ext uri="{FF2B5EF4-FFF2-40B4-BE49-F238E27FC236}">
                  <a16:creationId xmlns="" xmlns:a16="http://schemas.microsoft.com/office/drawing/2014/main" id="{C06660BE-214C-4CC7-96BB-7D5CC612900F}"/>
                </a:ext>
              </a:extLst>
            </p:cNvPr>
            <p:cNvSpPr/>
            <p:nvPr/>
          </p:nvSpPr>
          <p:spPr>
            <a:xfrm>
              <a:off x="9016923" y="2725521"/>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1" name="Hexagon 60">
              <a:extLst>
                <a:ext uri="{FF2B5EF4-FFF2-40B4-BE49-F238E27FC236}">
                  <a16:creationId xmlns="" xmlns:a16="http://schemas.microsoft.com/office/drawing/2014/main" id="{062A9C93-F75D-4669-9FE0-982B373909B0}"/>
                </a:ext>
              </a:extLst>
            </p:cNvPr>
            <p:cNvSpPr/>
            <p:nvPr/>
          </p:nvSpPr>
          <p:spPr>
            <a:xfrm>
              <a:off x="8934691" y="2752509"/>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2" name="Hexagon 61">
              <a:extLst>
                <a:ext uri="{FF2B5EF4-FFF2-40B4-BE49-F238E27FC236}">
                  <a16:creationId xmlns="" xmlns:a16="http://schemas.microsoft.com/office/drawing/2014/main" id="{D2CBAEC1-3378-40D1-8F82-BC48A30C4246}"/>
                </a:ext>
              </a:extLst>
            </p:cNvPr>
            <p:cNvSpPr/>
            <p:nvPr/>
          </p:nvSpPr>
          <p:spPr>
            <a:xfrm>
              <a:off x="8827058" y="2753461"/>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3" name="Hexagon 62">
              <a:extLst>
                <a:ext uri="{FF2B5EF4-FFF2-40B4-BE49-F238E27FC236}">
                  <a16:creationId xmlns="" xmlns:a16="http://schemas.microsoft.com/office/drawing/2014/main" id="{645A1F29-30B9-44C0-84BB-1532AB76F021}"/>
                </a:ext>
              </a:extLst>
            </p:cNvPr>
            <p:cNvSpPr/>
            <p:nvPr/>
          </p:nvSpPr>
          <p:spPr>
            <a:xfrm rot="5400000">
              <a:off x="8880398" y="2697899"/>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4" name="Hexagon 63">
              <a:extLst>
                <a:ext uri="{FF2B5EF4-FFF2-40B4-BE49-F238E27FC236}">
                  <a16:creationId xmlns="" xmlns:a16="http://schemas.microsoft.com/office/drawing/2014/main" id="{490545F6-E853-42DE-BC16-5B5EFB975C5C}"/>
                </a:ext>
              </a:extLst>
            </p:cNvPr>
            <p:cNvSpPr/>
            <p:nvPr/>
          </p:nvSpPr>
          <p:spPr>
            <a:xfrm rot="5400000">
              <a:off x="8881033" y="2806484"/>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5" name="Hexagon 64">
              <a:extLst>
                <a:ext uri="{FF2B5EF4-FFF2-40B4-BE49-F238E27FC236}">
                  <a16:creationId xmlns="" xmlns:a16="http://schemas.microsoft.com/office/drawing/2014/main" id="{D2798D4A-A00E-4B92-9D7D-F24E7A255E6F}"/>
                </a:ext>
              </a:extLst>
            </p:cNvPr>
            <p:cNvSpPr/>
            <p:nvPr/>
          </p:nvSpPr>
          <p:spPr>
            <a:xfrm rot="5400000">
              <a:off x="8989618" y="2805849"/>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6" name="Hexagon 65">
              <a:extLst>
                <a:ext uri="{FF2B5EF4-FFF2-40B4-BE49-F238E27FC236}">
                  <a16:creationId xmlns="" xmlns:a16="http://schemas.microsoft.com/office/drawing/2014/main" id="{78DB65A8-D0B7-4A6A-BC93-AAECAB621612}"/>
                </a:ext>
              </a:extLst>
            </p:cNvPr>
            <p:cNvSpPr/>
            <p:nvPr/>
          </p:nvSpPr>
          <p:spPr>
            <a:xfrm rot="5400000">
              <a:off x="9043276" y="2860142"/>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7" name="Hexagon 66">
              <a:extLst>
                <a:ext uri="{FF2B5EF4-FFF2-40B4-BE49-F238E27FC236}">
                  <a16:creationId xmlns="" xmlns:a16="http://schemas.microsoft.com/office/drawing/2014/main" id="{4DB8DD97-7317-4E1F-BB35-215EEFB0C653}"/>
                </a:ext>
              </a:extLst>
            </p:cNvPr>
            <p:cNvSpPr/>
            <p:nvPr/>
          </p:nvSpPr>
          <p:spPr>
            <a:xfrm rot="5400000">
              <a:off x="9092488" y="2696947"/>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8" name="Hexagon 67">
              <a:extLst>
                <a:ext uri="{FF2B5EF4-FFF2-40B4-BE49-F238E27FC236}">
                  <a16:creationId xmlns="" xmlns:a16="http://schemas.microsoft.com/office/drawing/2014/main" id="{8F11381D-1A3A-4509-87DD-02A814DC9B5C}"/>
                </a:ext>
              </a:extLst>
            </p:cNvPr>
            <p:cNvSpPr/>
            <p:nvPr/>
          </p:nvSpPr>
          <p:spPr>
            <a:xfrm rot="5400000">
              <a:off x="9003906" y="2579789"/>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9" name="Hexagon 68">
              <a:extLst>
                <a:ext uri="{FF2B5EF4-FFF2-40B4-BE49-F238E27FC236}">
                  <a16:creationId xmlns="" xmlns:a16="http://schemas.microsoft.com/office/drawing/2014/main" id="{871C229F-6947-412F-A25E-024C1FE1E347}"/>
                </a:ext>
              </a:extLst>
            </p:cNvPr>
            <p:cNvSpPr/>
            <p:nvPr/>
          </p:nvSpPr>
          <p:spPr>
            <a:xfrm rot="5400000">
              <a:off x="8851823" y="2620430"/>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70" name="Hexagon 69">
              <a:extLst>
                <a:ext uri="{FF2B5EF4-FFF2-40B4-BE49-F238E27FC236}">
                  <a16:creationId xmlns="" xmlns:a16="http://schemas.microsoft.com/office/drawing/2014/main" id="{5B855F67-B262-4FB8-A533-96EDBA5466E0}"/>
                </a:ext>
              </a:extLst>
            </p:cNvPr>
            <p:cNvSpPr/>
            <p:nvPr/>
          </p:nvSpPr>
          <p:spPr>
            <a:xfrm rot="2612575">
              <a:off x="8806738" y="2679167"/>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grpSp>
          <p:nvGrpSpPr>
            <p:cNvPr id="71" name="Group 70">
              <a:extLst>
                <a:ext uri="{FF2B5EF4-FFF2-40B4-BE49-F238E27FC236}">
                  <a16:creationId xmlns="" xmlns:a16="http://schemas.microsoft.com/office/drawing/2014/main" id="{DDA77E9B-AC08-4332-949C-2E8B5A119587}"/>
                </a:ext>
              </a:extLst>
            </p:cNvPr>
            <p:cNvGrpSpPr/>
            <p:nvPr/>
          </p:nvGrpSpPr>
          <p:grpSpPr>
            <a:xfrm>
              <a:off x="8939721" y="2618707"/>
              <a:ext cx="69691" cy="65592"/>
              <a:chOff x="4178300" y="1420813"/>
              <a:chExt cx="696913" cy="655915"/>
            </a:xfrm>
          </p:grpSpPr>
          <p:cxnSp>
            <p:nvCxnSpPr>
              <p:cNvPr id="75" name="Straight Connector 74">
                <a:extLst>
                  <a:ext uri="{FF2B5EF4-FFF2-40B4-BE49-F238E27FC236}">
                    <a16:creationId xmlns="" xmlns:a16="http://schemas.microsoft.com/office/drawing/2014/main" id="{37F5451C-7623-496C-BB5D-035B57D393F7}"/>
                  </a:ext>
                </a:extLst>
              </p:cNvPr>
              <p:cNvCxnSpPr>
                <a:cxnSpLocks/>
              </p:cNvCxnSpPr>
              <p:nvPr/>
            </p:nvCxnSpPr>
            <p:spPr>
              <a:xfrm>
                <a:off x="4218000" y="1646238"/>
                <a:ext cx="0" cy="422550"/>
              </a:xfrm>
              <a:prstGeom prst="line">
                <a:avLst/>
              </a:prstGeom>
              <a:ln w="63500">
                <a:solidFill>
                  <a:srgbClr val="1BC3DF"/>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8411A1FF-AD67-4BC2-9AC9-A1B1A9651527}"/>
                  </a:ext>
                </a:extLst>
              </p:cNvPr>
              <p:cNvCxnSpPr>
                <a:cxnSpLocks/>
              </p:cNvCxnSpPr>
              <p:nvPr/>
            </p:nvCxnSpPr>
            <p:spPr>
              <a:xfrm flipH="1">
                <a:off x="4178300" y="2076728"/>
                <a:ext cx="203449" cy="0"/>
              </a:xfrm>
              <a:prstGeom prst="line">
                <a:avLst/>
              </a:prstGeom>
              <a:ln w="63500">
                <a:solidFill>
                  <a:srgbClr val="1BC3DF"/>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112FE521-7C45-458C-BC53-783D78266DC6}"/>
                  </a:ext>
                </a:extLst>
              </p:cNvPr>
              <p:cNvCxnSpPr>
                <a:cxnSpLocks/>
              </p:cNvCxnSpPr>
              <p:nvPr/>
            </p:nvCxnSpPr>
            <p:spPr>
              <a:xfrm>
                <a:off x="4859349" y="1420813"/>
                <a:ext cx="0" cy="467000"/>
              </a:xfrm>
              <a:prstGeom prst="line">
                <a:avLst/>
              </a:prstGeom>
              <a:ln w="63500">
                <a:solidFill>
                  <a:srgbClr val="1BC3D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F9D62BB2-69E7-4152-B6F8-80F40151CD49}"/>
                  </a:ext>
                </a:extLst>
              </p:cNvPr>
              <p:cNvCxnSpPr>
                <a:cxnSpLocks/>
              </p:cNvCxnSpPr>
              <p:nvPr/>
            </p:nvCxnSpPr>
            <p:spPr>
              <a:xfrm flipH="1" flipV="1">
                <a:off x="4425950" y="1460500"/>
                <a:ext cx="449263" cy="464"/>
              </a:xfrm>
              <a:prstGeom prst="line">
                <a:avLst/>
              </a:prstGeom>
              <a:ln w="63500">
                <a:solidFill>
                  <a:srgbClr val="1BC3DF"/>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7DE094CA-C61C-4A83-B633-DC29F3F54A07}"/>
                  </a:ext>
                </a:extLst>
              </p:cNvPr>
              <p:cNvCxnSpPr>
                <a:cxnSpLocks/>
              </p:cNvCxnSpPr>
              <p:nvPr/>
            </p:nvCxnSpPr>
            <p:spPr>
              <a:xfrm flipH="1">
                <a:off x="4204556" y="1445891"/>
                <a:ext cx="245207" cy="229373"/>
              </a:xfrm>
              <a:prstGeom prst="line">
                <a:avLst/>
              </a:prstGeom>
              <a:ln w="63500">
                <a:solidFill>
                  <a:srgbClr val="1BC3DF"/>
                </a:solidFill>
                <a:miter lim="800000"/>
              </a:ln>
            </p:spPr>
            <p:style>
              <a:lnRef idx="1">
                <a:schemeClr val="accent1"/>
              </a:lnRef>
              <a:fillRef idx="0">
                <a:schemeClr val="accent1"/>
              </a:fillRef>
              <a:effectRef idx="0">
                <a:schemeClr val="accent1"/>
              </a:effectRef>
              <a:fontRef idx="minor">
                <a:schemeClr val="tx1"/>
              </a:fontRef>
            </p:style>
          </p:cxnSp>
        </p:grpSp>
        <p:sp>
          <p:nvSpPr>
            <p:cNvPr id="72" name="Hexagon 71">
              <a:extLst>
                <a:ext uri="{FF2B5EF4-FFF2-40B4-BE49-F238E27FC236}">
                  <a16:creationId xmlns="" xmlns:a16="http://schemas.microsoft.com/office/drawing/2014/main" id="{46866C9F-FCE8-40A4-9349-D1ADDADFB822}"/>
                </a:ext>
              </a:extLst>
            </p:cNvPr>
            <p:cNvSpPr/>
            <p:nvPr/>
          </p:nvSpPr>
          <p:spPr>
            <a:xfrm rot="18987425" flipH="1">
              <a:off x="8956915" y="2680120"/>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73" name="Hexagon 72">
              <a:extLst>
                <a:ext uri="{FF2B5EF4-FFF2-40B4-BE49-F238E27FC236}">
                  <a16:creationId xmlns="" xmlns:a16="http://schemas.microsoft.com/office/drawing/2014/main" id="{9551A476-EFA7-4A1B-85FA-B639AC1F8143}"/>
                </a:ext>
              </a:extLst>
            </p:cNvPr>
            <p:cNvSpPr/>
            <p:nvPr/>
          </p:nvSpPr>
          <p:spPr>
            <a:xfrm rot="18987425" flipH="1">
              <a:off x="9032798" y="2652497"/>
              <a:ext cx="89485" cy="59714"/>
            </a:xfrm>
            <a:prstGeom prst="hexagon">
              <a:avLst>
                <a:gd name="adj" fmla="val 52914"/>
                <a:gd name="vf" fmla="val 115470"/>
              </a:avLst>
            </a:prstGeom>
            <a:noFill/>
            <a:ln w="63500">
              <a:solidFill>
                <a:srgbClr val="1BC3DF"/>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74" name="Straight Connector 73">
              <a:extLst>
                <a:ext uri="{FF2B5EF4-FFF2-40B4-BE49-F238E27FC236}">
                  <a16:creationId xmlns="" xmlns:a16="http://schemas.microsoft.com/office/drawing/2014/main" id="{A015B530-E722-4777-B70F-47CD3A81D226}"/>
                </a:ext>
              </a:extLst>
            </p:cNvPr>
            <p:cNvCxnSpPr>
              <a:cxnSpLocks/>
            </p:cNvCxnSpPr>
            <p:nvPr/>
          </p:nvCxnSpPr>
          <p:spPr>
            <a:xfrm>
              <a:off x="8979408" y="2821285"/>
              <a:ext cx="0" cy="151276"/>
            </a:xfrm>
            <a:prstGeom prst="line">
              <a:avLst/>
            </a:prstGeom>
            <a:ln w="254000">
              <a:solidFill>
                <a:srgbClr val="1BC3DF"/>
              </a:solidFill>
              <a:miter lim="800000"/>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 xmlns:a16="http://schemas.microsoft.com/office/drawing/2014/main" id="{883AA70D-43E9-47CF-8502-FDAF53A17F14}"/>
              </a:ext>
            </a:extLst>
          </p:cNvPr>
          <p:cNvSpPr/>
          <p:nvPr userDrawn="1"/>
        </p:nvSpPr>
        <p:spPr>
          <a:xfrm>
            <a:off x="-871" y="-2406"/>
            <a:ext cx="12192000" cy="1376695"/>
          </a:xfrm>
          <a:prstGeom prst="rect">
            <a:avLst/>
          </a:prstGeom>
          <a:solidFill>
            <a:srgbClr val="FF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latin typeface="+mj-lt"/>
              <a:ea typeface="微软雅黑" pitchFamily="34" charset="-122"/>
            </a:endParaRPr>
          </a:p>
        </p:txBody>
      </p:sp>
      <p:sp>
        <p:nvSpPr>
          <p:cNvPr id="30" name="Rectangle 29">
            <a:extLst>
              <a:ext uri="{FF2B5EF4-FFF2-40B4-BE49-F238E27FC236}">
                <a16:creationId xmlns="" xmlns:a16="http://schemas.microsoft.com/office/drawing/2014/main" id="{14A9A018-732C-417E-976A-4ADDB461D04B}"/>
              </a:ext>
            </a:extLst>
          </p:cNvPr>
          <p:cNvSpPr/>
          <p:nvPr userDrawn="1"/>
        </p:nvSpPr>
        <p:spPr>
          <a:xfrm>
            <a:off x="0" y="5982802"/>
            <a:ext cx="12192000" cy="875122"/>
          </a:xfrm>
          <a:prstGeom prst="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dirty="0">
              <a:latin typeface="+mj-lt"/>
              <a:ea typeface="微软雅黑" pitchFamily="34" charset="-122"/>
            </a:endParaRPr>
          </a:p>
        </p:txBody>
      </p:sp>
      <p:grpSp>
        <p:nvGrpSpPr>
          <p:cNvPr id="34" name="Group 33">
            <a:extLst>
              <a:ext uri="{FF2B5EF4-FFF2-40B4-BE49-F238E27FC236}">
                <a16:creationId xmlns="" xmlns:a16="http://schemas.microsoft.com/office/drawing/2014/main" id="{EB634839-B5D1-4338-B666-45684BB4B2AF}"/>
              </a:ext>
            </a:extLst>
          </p:cNvPr>
          <p:cNvGrpSpPr>
            <a:grpSpLocks noChangeAspect="1"/>
          </p:cNvGrpSpPr>
          <p:nvPr userDrawn="1"/>
        </p:nvGrpSpPr>
        <p:grpSpPr>
          <a:xfrm>
            <a:off x="10488488" y="139849"/>
            <a:ext cx="1091185" cy="1234440"/>
            <a:chOff x="8806738" y="2564903"/>
            <a:chExt cx="360350" cy="407658"/>
          </a:xfrm>
        </p:grpSpPr>
        <p:sp>
          <p:nvSpPr>
            <p:cNvPr id="35" name="Hexagon 34">
              <a:extLst>
                <a:ext uri="{FF2B5EF4-FFF2-40B4-BE49-F238E27FC236}">
                  <a16:creationId xmlns="" xmlns:a16="http://schemas.microsoft.com/office/drawing/2014/main" id="{D5DCD9D0-D186-45EB-A307-EC710270944E}"/>
                </a:ext>
              </a:extLst>
            </p:cNvPr>
            <p:cNvSpPr/>
            <p:nvPr/>
          </p:nvSpPr>
          <p:spPr>
            <a:xfrm>
              <a:off x="9066771" y="2780131"/>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6" name="Hexagon 35">
              <a:extLst>
                <a:ext uri="{FF2B5EF4-FFF2-40B4-BE49-F238E27FC236}">
                  <a16:creationId xmlns="" xmlns:a16="http://schemas.microsoft.com/office/drawing/2014/main" id="{DD24DC7B-E6C9-47D6-8867-E4BFDFAF538D}"/>
                </a:ext>
              </a:extLst>
            </p:cNvPr>
            <p:cNvSpPr/>
            <p:nvPr/>
          </p:nvSpPr>
          <p:spPr>
            <a:xfrm>
              <a:off x="9016923" y="2725521"/>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7" name="Hexagon 36">
              <a:extLst>
                <a:ext uri="{FF2B5EF4-FFF2-40B4-BE49-F238E27FC236}">
                  <a16:creationId xmlns="" xmlns:a16="http://schemas.microsoft.com/office/drawing/2014/main" id="{429FE818-CFB9-4DB4-AD28-B360D90CC9FA}"/>
                </a:ext>
              </a:extLst>
            </p:cNvPr>
            <p:cNvSpPr/>
            <p:nvPr/>
          </p:nvSpPr>
          <p:spPr>
            <a:xfrm>
              <a:off x="8934691" y="2752509"/>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8" name="Hexagon 37">
              <a:extLst>
                <a:ext uri="{FF2B5EF4-FFF2-40B4-BE49-F238E27FC236}">
                  <a16:creationId xmlns="" xmlns:a16="http://schemas.microsoft.com/office/drawing/2014/main" id="{0D8DC611-E277-4BF7-B26D-E0007C00827F}"/>
                </a:ext>
              </a:extLst>
            </p:cNvPr>
            <p:cNvSpPr/>
            <p:nvPr/>
          </p:nvSpPr>
          <p:spPr>
            <a:xfrm>
              <a:off x="8827058" y="2753461"/>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9" name="Hexagon 38">
              <a:extLst>
                <a:ext uri="{FF2B5EF4-FFF2-40B4-BE49-F238E27FC236}">
                  <a16:creationId xmlns="" xmlns:a16="http://schemas.microsoft.com/office/drawing/2014/main" id="{EA924AEC-9535-47A7-9702-EE7787C84D13}"/>
                </a:ext>
              </a:extLst>
            </p:cNvPr>
            <p:cNvSpPr/>
            <p:nvPr/>
          </p:nvSpPr>
          <p:spPr>
            <a:xfrm rot="5400000">
              <a:off x="8880398" y="2697899"/>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0" name="Hexagon 39">
              <a:extLst>
                <a:ext uri="{FF2B5EF4-FFF2-40B4-BE49-F238E27FC236}">
                  <a16:creationId xmlns="" xmlns:a16="http://schemas.microsoft.com/office/drawing/2014/main" id="{1FCA2650-D047-4CC3-B8D4-822ACEA4F912}"/>
                </a:ext>
              </a:extLst>
            </p:cNvPr>
            <p:cNvSpPr/>
            <p:nvPr/>
          </p:nvSpPr>
          <p:spPr>
            <a:xfrm rot="5400000">
              <a:off x="8881033" y="2806484"/>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1" name="Hexagon 40">
              <a:extLst>
                <a:ext uri="{FF2B5EF4-FFF2-40B4-BE49-F238E27FC236}">
                  <a16:creationId xmlns="" xmlns:a16="http://schemas.microsoft.com/office/drawing/2014/main" id="{259D763F-B05E-44F7-9874-6D59DBC0B43C}"/>
                </a:ext>
              </a:extLst>
            </p:cNvPr>
            <p:cNvSpPr/>
            <p:nvPr/>
          </p:nvSpPr>
          <p:spPr>
            <a:xfrm rot="5400000">
              <a:off x="8989618" y="2805849"/>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2" name="Hexagon 41">
              <a:extLst>
                <a:ext uri="{FF2B5EF4-FFF2-40B4-BE49-F238E27FC236}">
                  <a16:creationId xmlns="" xmlns:a16="http://schemas.microsoft.com/office/drawing/2014/main" id="{E8004596-F921-4537-9544-12F4054541B1}"/>
                </a:ext>
              </a:extLst>
            </p:cNvPr>
            <p:cNvSpPr/>
            <p:nvPr/>
          </p:nvSpPr>
          <p:spPr>
            <a:xfrm rot="5400000">
              <a:off x="9043276" y="2860142"/>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3" name="Hexagon 42">
              <a:extLst>
                <a:ext uri="{FF2B5EF4-FFF2-40B4-BE49-F238E27FC236}">
                  <a16:creationId xmlns="" xmlns:a16="http://schemas.microsoft.com/office/drawing/2014/main" id="{1E6E40BC-CF48-4DDF-BE9C-6F21A7A905D5}"/>
                </a:ext>
              </a:extLst>
            </p:cNvPr>
            <p:cNvSpPr/>
            <p:nvPr/>
          </p:nvSpPr>
          <p:spPr>
            <a:xfrm rot="5400000">
              <a:off x="9092488" y="2696947"/>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4" name="Hexagon 43">
              <a:extLst>
                <a:ext uri="{FF2B5EF4-FFF2-40B4-BE49-F238E27FC236}">
                  <a16:creationId xmlns="" xmlns:a16="http://schemas.microsoft.com/office/drawing/2014/main" id="{4EECE402-3187-4285-81B1-0E25D65A5C5F}"/>
                </a:ext>
              </a:extLst>
            </p:cNvPr>
            <p:cNvSpPr/>
            <p:nvPr/>
          </p:nvSpPr>
          <p:spPr>
            <a:xfrm rot="5400000">
              <a:off x="9003906" y="2579789"/>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5" name="Hexagon 44">
              <a:extLst>
                <a:ext uri="{FF2B5EF4-FFF2-40B4-BE49-F238E27FC236}">
                  <a16:creationId xmlns="" xmlns:a16="http://schemas.microsoft.com/office/drawing/2014/main" id="{8061AFAE-2E12-4BA8-9658-9428D8A564EC}"/>
                </a:ext>
              </a:extLst>
            </p:cNvPr>
            <p:cNvSpPr/>
            <p:nvPr/>
          </p:nvSpPr>
          <p:spPr>
            <a:xfrm rot="5400000">
              <a:off x="8851823" y="2620430"/>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6" name="Hexagon 45">
              <a:extLst>
                <a:ext uri="{FF2B5EF4-FFF2-40B4-BE49-F238E27FC236}">
                  <a16:creationId xmlns="" xmlns:a16="http://schemas.microsoft.com/office/drawing/2014/main" id="{7D825953-3705-43F9-811B-024BDF4B604D}"/>
                </a:ext>
              </a:extLst>
            </p:cNvPr>
            <p:cNvSpPr/>
            <p:nvPr/>
          </p:nvSpPr>
          <p:spPr>
            <a:xfrm rot="2612575">
              <a:off x="8806738" y="2679167"/>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grpSp>
          <p:nvGrpSpPr>
            <p:cNvPr id="47" name="Group 46">
              <a:extLst>
                <a:ext uri="{FF2B5EF4-FFF2-40B4-BE49-F238E27FC236}">
                  <a16:creationId xmlns="" xmlns:a16="http://schemas.microsoft.com/office/drawing/2014/main" id="{F0ED0336-66AA-49F3-8F55-0229D2541AE1}"/>
                </a:ext>
              </a:extLst>
            </p:cNvPr>
            <p:cNvGrpSpPr/>
            <p:nvPr/>
          </p:nvGrpSpPr>
          <p:grpSpPr>
            <a:xfrm>
              <a:off x="8939721" y="2618707"/>
              <a:ext cx="69691" cy="65592"/>
              <a:chOff x="4178300" y="1420813"/>
              <a:chExt cx="696913" cy="655915"/>
            </a:xfrm>
          </p:grpSpPr>
          <p:cxnSp>
            <p:nvCxnSpPr>
              <p:cNvPr id="51" name="Straight Connector 50">
                <a:extLst>
                  <a:ext uri="{FF2B5EF4-FFF2-40B4-BE49-F238E27FC236}">
                    <a16:creationId xmlns="" xmlns:a16="http://schemas.microsoft.com/office/drawing/2014/main" id="{23830E66-B104-431A-893E-0EC26852A004}"/>
                  </a:ext>
                </a:extLst>
              </p:cNvPr>
              <p:cNvCxnSpPr>
                <a:cxnSpLocks/>
              </p:cNvCxnSpPr>
              <p:nvPr/>
            </p:nvCxnSpPr>
            <p:spPr>
              <a:xfrm>
                <a:off x="4218000" y="1646238"/>
                <a:ext cx="0" cy="422550"/>
              </a:xfrm>
              <a:prstGeom prst="line">
                <a:avLst/>
              </a:prstGeom>
              <a:ln w="24384">
                <a:solidFill>
                  <a:srgbClr val="19B5CE"/>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BCAFEC03-B267-4276-9819-8C7B147BF87A}"/>
                  </a:ext>
                </a:extLst>
              </p:cNvPr>
              <p:cNvCxnSpPr>
                <a:cxnSpLocks/>
              </p:cNvCxnSpPr>
              <p:nvPr/>
            </p:nvCxnSpPr>
            <p:spPr>
              <a:xfrm flipH="1">
                <a:off x="4178300" y="2076728"/>
                <a:ext cx="203449" cy="0"/>
              </a:xfrm>
              <a:prstGeom prst="line">
                <a:avLst/>
              </a:prstGeom>
              <a:ln w="24384">
                <a:solidFill>
                  <a:srgbClr val="19B5CE"/>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47C9984E-8473-4E8C-9AD3-F9C9516B0E1A}"/>
                  </a:ext>
                </a:extLst>
              </p:cNvPr>
              <p:cNvCxnSpPr>
                <a:cxnSpLocks/>
              </p:cNvCxnSpPr>
              <p:nvPr/>
            </p:nvCxnSpPr>
            <p:spPr>
              <a:xfrm>
                <a:off x="4859349" y="1420813"/>
                <a:ext cx="0" cy="467000"/>
              </a:xfrm>
              <a:prstGeom prst="line">
                <a:avLst/>
              </a:prstGeom>
              <a:ln w="24384">
                <a:solidFill>
                  <a:srgbClr val="19B5CE"/>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 xmlns:a16="http://schemas.microsoft.com/office/drawing/2014/main" id="{7FEB6098-456F-4577-B8FC-397B74BCB221}"/>
                  </a:ext>
                </a:extLst>
              </p:cNvPr>
              <p:cNvCxnSpPr>
                <a:cxnSpLocks/>
              </p:cNvCxnSpPr>
              <p:nvPr/>
            </p:nvCxnSpPr>
            <p:spPr>
              <a:xfrm flipH="1" flipV="1">
                <a:off x="4425950" y="1460500"/>
                <a:ext cx="449263" cy="464"/>
              </a:xfrm>
              <a:prstGeom prst="line">
                <a:avLst/>
              </a:prstGeom>
              <a:ln w="24384">
                <a:solidFill>
                  <a:srgbClr val="19B5CE"/>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79B00114-9D90-4C37-8E98-238BB86CC26B}"/>
                  </a:ext>
                </a:extLst>
              </p:cNvPr>
              <p:cNvCxnSpPr>
                <a:cxnSpLocks/>
              </p:cNvCxnSpPr>
              <p:nvPr/>
            </p:nvCxnSpPr>
            <p:spPr>
              <a:xfrm flipH="1">
                <a:off x="4204556" y="1445891"/>
                <a:ext cx="245207" cy="229373"/>
              </a:xfrm>
              <a:prstGeom prst="line">
                <a:avLst/>
              </a:prstGeom>
              <a:ln w="24384">
                <a:solidFill>
                  <a:srgbClr val="19B5CE"/>
                </a:solidFill>
                <a:miter lim="800000"/>
              </a:ln>
            </p:spPr>
            <p:style>
              <a:lnRef idx="1">
                <a:schemeClr val="accent1"/>
              </a:lnRef>
              <a:fillRef idx="0">
                <a:schemeClr val="accent1"/>
              </a:fillRef>
              <a:effectRef idx="0">
                <a:schemeClr val="accent1"/>
              </a:effectRef>
              <a:fontRef idx="minor">
                <a:schemeClr val="tx1"/>
              </a:fontRef>
            </p:style>
          </p:cxnSp>
        </p:grpSp>
        <p:sp>
          <p:nvSpPr>
            <p:cNvPr id="48" name="Hexagon 47">
              <a:extLst>
                <a:ext uri="{FF2B5EF4-FFF2-40B4-BE49-F238E27FC236}">
                  <a16:creationId xmlns="" xmlns:a16="http://schemas.microsoft.com/office/drawing/2014/main" id="{10AD59C9-8F63-4B57-B802-FFA845EBF759}"/>
                </a:ext>
              </a:extLst>
            </p:cNvPr>
            <p:cNvSpPr/>
            <p:nvPr/>
          </p:nvSpPr>
          <p:spPr>
            <a:xfrm rot="18987425" flipH="1">
              <a:off x="8956915" y="2680120"/>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9" name="Hexagon 48">
              <a:extLst>
                <a:ext uri="{FF2B5EF4-FFF2-40B4-BE49-F238E27FC236}">
                  <a16:creationId xmlns="" xmlns:a16="http://schemas.microsoft.com/office/drawing/2014/main" id="{F070C7F8-E712-4513-9486-9F3A2D48BAB6}"/>
                </a:ext>
              </a:extLst>
            </p:cNvPr>
            <p:cNvSpPr/>
            <p:nvPr/>
          </p:nvSpPr>
          <p:spPr>
            <a:xfrm rot="18987425" flipH="1">
              <a:off x="9032798" y="2652497"/>
              <a:ext cx="89485" cy="59714"/>
            </a:xfrm>
            <a:prstGeom prst="hexagon">
              <a:avLst>
                <a:gd name="adj" fmla="val 52914"/>
                <a:gd name="vf" fmla="val 115470"/>
              </a:avLst>
            </a:prstGeom>
            <a:noFill/>
            <a:ln w="24384">
              <a:solidFill>
                <a:srgbClr val="19B5CE"/>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50" name="Straight Connector 49">
              <a:extLst>
                <a:ext uri="{FF2B5EF4-FFF2-40B4-BE49-F238E27FC236}">
                  <a16:creationId xmlns="" xmlns:a16="http://schemas.microsoft.com/office/drawing/2014/main" id="{7196CBDC-80F3-44DB-9A73-F4869E8E3B01}"/>
                </a:ext>
              </a:extLst>
            </p:cNvPr>
            <p:cNvCxnSpPr>
              <a:cxnSpLocks/>
            </p:cNvCxnSpPr>
            <p:nvPr/>
          </p:nvCxnSpPr>
          <p:spPr>
            <a:xfrm>
              <a:off x="8979408" y="2821285"/>
              <a:ext cx="0" cy="151276"/>
            </a:xfrm>
            <a:prstGeom prst="line">
              <a:avLst/>
            </a:prstGeom>
            <a:ln w="87630">
              <a:solidFill>
                <a:srgbClr val="19B5CE"/>
              </a:solidFill>
              <a:miter lim="800000"/>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 xmlns:a16="http://schemas.microsoft.com/office/drawing/2014/main" id="{8775ED2C-68D8-43B8-A012-01D8322619E0}"/>
              </a:ext>
            </a:extLst>
          </p:cNvPr>
          <p:cNvSpPr txBox="1"/>
          <p:nvPr userDrawn="1"/>
        </p:nvSpPr>
        <p:spPr>
          <a:xfrm>
            <a:off x="469846" y="6104164"/>
            <a:ext cx="1752860" cy="400110"/>
          </a:xfrm>
          <a:prstGeom prst="rect">
            <a:avLst/>
          </a:prstGeom>
          <a:noFill/>
        </p:spPr>
        <p:txBody>
          <a:bodyPr wrap="square" rtlCol="0">
            <a:spAutoFit/>
          </a:bodyPr>
          <a:lstStyle/>
          <a:p>
            <a:pPr algn="ctr"/>
            <a:r>
              <a:rPr lang="en-US" sz="2000" b="1" dirty="0">
                <a:solidFill>
                  <a:srgbClr val="19B5CE"/>
                </a:solidFill>
                <a:latin typeface="+mn-lt"/>
                <a:ea typeface="华文楷体" pitchFamily="2" charset="-122"/>
              </a:rPr>
              <a:t>www.wfeo.org</a:t>
            </a:r>
          </a:p>
        </p:txBody>
      </p:sp>
    </p:spTree>
    <p:extLst>
      <p:ext uri="{BB962C8B-B14F-4D97-AF65-F5344CB8AC3E}">
        <p14:creationId xmlns:p14="http://schemas.microsoft.com/office/powerpoint/2010/main" val="1276457118"/>
      </p:ext>
    </p:extLst>
  </p:cSld>
  <p:clrMapOvr>
    <a:masterClrMapping/>
  </p:clrMapOvr>
  <p:transition>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1" name="Group 220">
            <a:extLst>
              <a:ext uri="{FF2B5EF4-FFF2-40B4-BE49-F238E27FC236}">
                <a16:creationId xmlns="" xmlns:a16="http://schemas.microsoft.com/office/drawing/2014/main" id="{4CFB57A5-EC71-4192-B957-8890328F40C4}"/>
              </a:ext>
            </a:extLst>
          </p:cNvPr>
          <p:cNvGrpSpPr/>
          <p:nvPr userDrawn="1"/>
        </p:nvGrpSpPr>
        <p:grpSpPr>
          <a:xfrm>
            <a:off x="0" y="6305626"/>
            <a:ext cx="12145723" cy="773912"/>
            <a:chOff x="0" y="6305626"/>
            <a:chExt cx="12145723" cy="773912"/>
          </a:xfrm>
        </p:grpSpPr>
        <p:grpSp>
          <p:nvGrpSpPr>
            <p:cNvPr id="77" name="Group 76">
              <a:extLst>
                <a:ext uri="{FF2B5EF4-FFF2-40B4-BE49-F238E27FC236}">
                  <a16:creationId xmlns="" xmlns:a16="http://schemas.microsoft.com/office/drawing/2014/main" id="{49B7D3AD-F297-43E6-859A-B676E424A3CE}"/>
                </a:ext>
              </a:extLst>
            </p:cNvPr>
            <p:cNvGrpSpPr/>
            <p:nvPr userDrawn="1"/>
          </p:nvGrpSpPr>
          <p:grpSpPr>
            <a:xfrm>
              <a:off x="0" y="6305626"/>
              <a:ext cx="1091183" cy="773912"/>
              <a:chOff x="446633" y="6305626"/>
              <a:chExt cx="1091183" cy="773912"/>
            </a:xfrm>
          </p:grpSpPr>
          <p:sp>
            <p:nvSpPr>
              <p:cNvPr id="55" name="Hexagon 54">
                <a:extLst>
                  <a:ext uri="{FF2B5EF4-FFF2-40B4-BE49-F238E27FC236}">
                    <a16:creationId xmlns="" xmlns:a16="http://schemas.microsoft.com/office/drawing/2014/main" id="{E11CF8D0-07BC-4FD3-B7A9-A12CE417B4BC}"/>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56" name="Hexagon 55">
                <a:extLst>
                  <a:ext uri="{FF2B5EF4-FFF2-40B4-BE49-F238E27FC236}">
                    <a16:creationId xmlns="" xmlns:a16="http://schemas.microsoft.com/office/drawing/2014/main" id="{D184DA5F-BF0D-4535-86DF-9E187A331ADA}"/>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57" name="Hexagon 56">
                <a:extLst>
                  <a:ext uri="{FF2B5EF4-FFF2-40B4-BE49-F238E27FC236}">
                    <a16:creationId xmlns="" xmlns:a16="http://schemas.microsoft.com/office/drawing/2014/main" id="{DEF18AC5-3C0A-4C94-90BA-04E7F520EA5B}"/>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58" name="Hexagon 57">
                <a:extLst>
                  <a:ext uri="{FF2B5EF4-FFF2-40B4-BE49-F238E27FC236}">
                    <a16:creationId xmlns="" xmlns:a16="http://schemas.microsoft.com/office/drawing/2014/main" id="{709658E8-08AD-4ABD-94C3-F10A67B15284}"/>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59" name="Hexagon 58">
                <a:extLst>
                  <a:ext uri="{FF2B5EF4-FFF2-40B4-BE49-F238E27FC236}">
                    <a16:creationId xmlns="" xmlns:a16="http://schemas.microsoft.com/office/drawing/2014/main" id="{40B215D0-9E97-4DBF-9CCA-5427FA3DBC2B}"/>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0" name="Hexagon 59">
                <a:extLst>
                  <a:ext uri="{FF2B5EF4-FFF2-40B4-BE49-F238E27FC236}">
                    <a16:creationId xmlns="" xmlns:a16="http://schemas.microsoft.com/office/drawing/2014/main" id="{87070C93-DBB6-4095-A8C8-FC8A756BED15}"/>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1" name="Hexagon 60">
                <a:extLst>
                  <a:ext uri="{FF2B5EF4-FFF2-40B4-BE49-F238E27FC236}">
                    <a16:creationId xmlns="" xmlns:a16="http://schemas.microsoft.com/office/drawing/2014/main" id="{74831848-6BCD-4AF3-8C6B-669EE571CB48}"/>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2" name="Hexagon 61">
                <a:extLst>
                  <a:ext uri="{FF2B5EF4-FFF2-40B4-BE49-F238E27FC236}">
                    <a16:creationId xmlns="" xmlns:a16="http://schemas.microsoft.com/office/drawing/2014/main" id="{5AC0608A-4BD7-4B57-9ED7-FA1390AB74C3}"/>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3" name="Hexagon 62">
                <a:extLst>
                  <a:ext uri="{FF2B5EF4-FFF2-40B4-BE49-F238E27FC236}">
                    <a16:creationId xmlns="" xmlns:a16="http://schemas.microsoft.com/office/drawing/2014/main" id="{9772DB8B-47BA-4E79-8C9C-1D73BCADD77E}"/>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6" name="Hexagon 65">
                <a:extLst>
                  <a:ext uri="{FF2B5EF4-FFF2-40B4-BE49-F238E27FC236}">
                    <a16:creationId xmlns="" xmlns:a16="http://schemas.microsoft.com/office/drawing/2014/main" id="{FA2D14FB-30B6-4B53-AA99-1775B2C1075F}"/>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68" name="Hexagon 67">
                <a:extLst>
                  <a:ext uri="{FF2B5EF4-FFF2-40B4-BE49-F238E27FC236}">
                    <a16:creationId xmlns="" xmlns:a16="http://schemas.microsoft.com/office/drawing/2014/main" id="{A12A0B42-7FF3-4BB4-A194-CFC80234EFAA}"/>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70" name="Straight Connector 69">
                <a:extLst>
                  <a:ext uri="{FF2B5EF4-FFF2-40B4-BE49-F238E27FC236}">
                    <a16:creationId xmlns="" xmlns:a16="http://schemas.microsoft.com/office/drawing/2014/main" id="{1548AC43-93D8-4540-A37B-E2B034024546}"/>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 xmlns:a16="http://schemas.microsoft.com/office/drawing/2014/main" id="{A04EBE9A-C1AA-4F41-8E83-C617A8F9CA4F}"/>
                </a:ext>
              </a:extLst>
            </p:cNvPr>
            <p:cNvGrpSpPr/>
            <p:nvPr userDrawn="1"/>
          </p:nvGrpSpPr>
          <p:grpSpPr>
            <a:xfrm flipH="1">
              <a:off x="1137461" y="6305626"/>
              <a:ext cx="1091183" cy="773912"/>
              <a:chOff x="446633" y="6305626"/>
              <a:chExt cx="1091183" cy="773912"/>
            </a:xfrm>
          </p:grpSpPr>
          <p:sp>
            <p:nvSpPr>
              <p:cNvPr id="79" name="Hexagon 78">
                <a:extLst>
                  <a:ext uri="{FF2B5EF4-FFF2-40B4-BE49-F238E27FC236}">
                    <a16:creationId xmlns="" xmlns:a16="http://schemas.microsoft.com/office/drawing/2014/main" id="{A38206DB-5A16-4ED0-AD0D-9E6915D007E9}"/>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80" name="Hexagon 79">
                <a:extLst>
                  <a:ext uri="{FF2B5EF4-FFF2-40B4-BE49-F238E27FC236}">
                    <a16:creationId xmlns="" xmlns:a16="http://schemas.microsoft.com/office/drawing/2014/main" id="{532A4251-6A63-4250-9E8F-8EC7C445334B}"/>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81" name="Hexagon 80">
                <a:extLst>
                  <a:ext uri="{FF2B5EF4-FFF2-40B4-BE49-F238E27FC236}">
                    <a16:creationId xmlns="" xmlns:a16="http://schemas.microsoft.com/office/drawing/2014/main" id="{ED0DB575-6F5A-435A-A282-4E0752546027}"/>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82" name="Hexagon 81">
                <a:extLst>
                  <a:ext uri="{FF2B5EF4-FFF2-40B4-BE49-F238E27FC236}">
                    <a16:creationId xmlns="" xmlns:a16="http://schemas.microsoft.com/office/drawing/2014/main" id="{80196113-49AD-4DDB-A050-435D672901DF}"/>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83" name="Hexagon 82">
                <a:extLst>
                  <a:ext uri="{FF2B5EF4-FFF2-40B4-BE49-F238E27FC236}">
                    <a16:creationId xmlns="" xmlns:a16="http://schemas.microsoft.com/office/drawing/2014/main" id="{DA55AD93-8502-4CF6-B172-899694A72073}"/>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84" name="Hexagon 83">
                <a:extLst>
                  <a:ext uri="{FF2B5EF4-FFF2-40B4-BE49-F238E27FC236}">
                    <a16:creationId xmlns="" xmlns:a16="http://schemas.microsoft.com/office/drawing/2014/main" id="{CEB30F98-0E06-4C59-A2C5-07D2984C12A6}"/>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85" name="Hexagon 84">
                <a:extLst>
                  <a:ext uri="{FF2B5EF4-FFF2-40B4-BE49-F238E27FC236}">
                    <a16:creationId xmlns="" xmlns:a16="http://schemas.microsoft.com/office/drawing/2014/main" id="{BDAE7E00-0885-4612-A957-B91D5D49CDB1}"/>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86" name="Hexagon 85">
                <a:extLst>
                  <a:ext uri="{FF2B5EF4-FFF2-40B4-BE49-F238E27FC236}">
                    <a16:creationId xmlns="" xmlns:a16="http://schemas.microsoft.com/office/drawing/2014/main" id="{0FAA18ED-4F8A-47D1-B70F-7B5018D6DA09}"/>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87" name="Hexagon 86">
                <a:extLst>
                  <a:ext uri="{FF2B5EF4-FFF2-40B4-BE49-F238E27FC236}">
                    <a16:creationId xmlns="" xmlns:a16="http://schemas.microsoft.com/office/drawing/2014/main" id="{53D32870-1832-4CF1-A36C-C4F0A3672D6E}"/>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88" name="Hexagon 87">
                <a:extLst>
                  <a:ext uri="{FF2B5EF4-FFF2-40B4-BE49-F238E27FC236}">
                    <a16:creationId xmlns="" xmlns:a16="http://schemas.microsoft.com/office/drawing/2014/main" id="{562B5805-1162-485F-BAE3-CA82EDDD33FE}"/>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89" name="Hexagon 88">
                <a:extLst>
                  <a:ext uri="{FF2B5EF4-FFF2-40B4-BE49-F238E27FC236}">
                    <a16:creationId xmlns="" xmlns:a16="http://schemas.microsoft.com/office/drawing/2014/main" id="{B8452C99-F01A-427A-825C-F6BB7F704328}"/>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90" name="Straight Connector 89">
                <a:extLst>
                  <a:ext uri="{FF2B5EF4-FFF2-40B4-BE49-F238E27FC236}">
                    <a16:creationId xmlns="" xmlns:a16="http://schemas.microsoft.com/office/drawing/2014/main" id="{92AABDC5-F57F-44F2-92C8-8E292831BFB8}"/>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 xmlns:a16="http://schemas.microsoft.com/office/drawing/2014/main" id="{30C54924-7467-42F9-AFC3-2E9D35F27626}"/>
                </a:ext>
              </a:extLst>
            </p:cNvPr>
            <p:cNvGrpSpPr/>
            <p:nvPr userDrawn="1"/>
          </p:nvGrpSpPr>
          <p:grpSpPr>
            <a:xfrm>
              <a:off x="2207568" y="6305626"/>
              <a:ext cx="1091183" cy="773912"/>
              <a:chOff x="446633" y="6305626"/>
              <a:chExt cx="1091183" cy="773912"/>
            </a:xfrm>
          </p:grpSpPr>
          <p:sp>
            <p:nvSpPr>
              <p:cNvPr id="92" name="Hexagon 91">
                <a:extLst>
                  <a:ext uri="{FF2B5EF4-FFF2-40B4-BE49-F238E27FC236}">
                    <a16:creationId xmlns="" xmlns:a16="http://schemas.microsoft.com/office/drawing/2014/main" id="{48C925C7-0460-4E81-8B51-5E8CD8971B3A}"/>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93" name="Hexagon 92">
                <a:extLst>
                  <a:ext uri="{FF2B5EF4-FFF2-40B4-BE49-F238E27FC236}">
                    <a16:creationId xmlns="" xmlns:a16="http://schemas.microsoft.com/office/drawing/2014/main" id="{905414AF-8133-4FF0-A43D-739646DA2A45}"/>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94" name="Hexagon 93">
                <a:extLst>
                  <a:ext uri="{FF2B5EF4-FFF2-40B4-BE49-F238E27FC236}">
                    <a16:creationId xmlns="" xmlns:a16="http://schemas.microsoft.com/office/drawing/2014/main" id="{910D6F51-6C46-4035-ACAD-491C89BE650B}"/>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95" name="Hexagon 94">
                <a:extLst>
                  <a:ext uri="{FF2B5EF4-FFF2-40B4-BE49-F238E27FC236}">
                    <a16:creationId xmlns="" xmlns:a16="http://schemas.microsoft.com/office/drawing/2014/main" id="{DC20BBEE-1D9C-4117-B191-0C87B78ECB63}"/>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96" name="Hexagon 95">
                <a:extLst>
                  <a:ext uri="{FF2B5EF4-FFF2-40B4-BE49-F238E27FC236}">
                    <a16:creationId xmlns="" xmlns:a16="http://schemas.microsoft.com/office/drawing/2014/main" id="{58C6140A-D228-4E0E-8902-3B76A4347705}"/>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97" name="Hexagon 96">
                <a:extLst>
                  <a:ext uri="{FF2B5EF4-FFF2-40B4-BE49-F238E27FC236}">
                    <a16:creationId xmlns="" xmlns:a16="http://schemas.microsoft.com/office/drawing/2014/main" id="{DEC3430F-7693-4A2D-83C1-8AE54B839B6A}"/>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98" name="Hexagon 97">
                <a:extLst>
                  <a:ext uri="{FF2B5EF4-FFF2-40B4-BE49-F238E27FC236}">
                    <a16:creationId xmlns="" xmlns:a16="http://schemas.microsoft.com/office/drawing/2014/main" id="{49637EA5-C35C-4334-97AF-5F221C347169}"/>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99" name="Hexagon 98">
                <a:extLst>
                  <a:ext uri="{FF2B5EF4-FFF2-40B4-BE49-F238E27FC236}">
                    <a16:creationId xmlns="" xmlns:a16="http://schemas.microsoft.com/office/drawing/2014/main" id="{98085968-49E3-47EB-A1D7-870A15C005FF}"/>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00" name="Hexagon 99">
                <a:extLst>
                  <a:ext uri="{FF2B5EF4-FFF2-40B4-BE49-F238E27FC236}">
                    <a16:creationId xmlns="" xmlns:a16="http://schemas.microsoft.com/office/drawing/2014/main" id="{6FAFA3EA-8087-4832-8572-AD7055F2EF35}"/>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01" name="Hexagon 100">
                <a:extLst>
                  <a:ext uri="{FF2B5EF4-FFF2-40B4-BE49-F238E27FC236}">
                    <a16:creationId xmlns="" xmlns:a16="http://schemas.microsoft.com/office/drawing/2014/main" id="{C5B2A0C6-95A9-4976-8526-0A159A9BB2BC}"/>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02" name="Hexagon 101">
                <a:extLst>
                  <a:ext uri="{FF2B5EF4-FFF2-40B4-BE49-F238E27FC236}">
                    <a16:creationId xmlns="" xmlns:a16="http://schemas.microsoft.com/office/drawing/2014/main" id="{F648FACB-0A6D-439A-98F3-51C12E622957}"/>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103" name="Straight Connector 102">
                <a:extLst>
                  <a:ext uri="{FF2B5EF4-FFF2-40B4-BE49-F238E27FC236}">
                    <a16:creationId xmlns="" xmlns:a16="http://schemas.microsoft.com/office/drawing/2014/main" id="{45CA309F-007E-413A-BAAA-DEF8540B81F9}"/>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 xmlns:a16="http://schemas.microsoft.com/office/drawing/2014/main" id="{F3AC0C5E-8F6D-40D7-A701-46885A5AC14B}"/>
                </a:ext>
              </a:extLst>
            </p:cNvPr>
            <p:cNvGrpSpPr/>
            <p:nvPr userDrawn="1"/>
          </p:nvGrpSpPr>
          <p:grpSpPr>
            <a:xfrm flipH="1">
              <a:off x="3345029" y="6305626"/>
              <a:ext cx="1091183" cy="773912"/>
              <a:chOff x="446633" y="6305626"/>
              <a:chExt cx="1091183" cy="773912"/>
            </a:xfrm>
          </p:grpSpPr>
          <p:sp>
            <p:nvSpPr>
              <p:cNvPr id="105" name="Hexagon 104">
                <a:extLst>
                  <a:ext uri="{FF2B5EF4-FFF2-40B4-BE49-F238E27FC236}">
                    <a16:creationId xmlns="" xmlns:a16="http://schemas.microsoft.com/office/drawing/2014/main" id="{C5684A50-4725-4544-8313-28FBC55BA1A3}"/>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06" name="Hexagon 105">
                <a:extLst>
                  <a:ext uri="{FF2B5EF4-FFF2-40B4-BE49-F238E27FC236}">
                    <a16:creationId xmlns="" xmlns:a16="http://schemas.microsoft.com/office/drawing/2014/main" id="{F3AB44E2-64D0-464D-99DD-8A6AC0C51C41}"/>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07" name="Hexagon 106">
                <a:extLst>
                  <a:ext uri="{FF2B5EF4-FFF2-40B4-BE49-F238E27FC236}">
                    <a16:creationId xmlns="" xmlns:a16="http://schemas.microsoft.com/office/drawing/2014/main" id="{6C5E7020-603F-4947-9B27-1B4A7B317DCD}"/>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08" name="Hexagon 107">
                <a:extLst>
                  <a:ext uri="{FF2B5EF4-FFF2-40B4-BE49-F238E27FC236}">
                    <a16:creationId xmlns="" xmlns:a16="http://schemas.microsoft.com/office/drawing/2014/main" id="{40997749-A33C-42ED-B6A8-AA2482B0E230}"/>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09" name="Hexagon 108">
                <a:extLst>
                  <a:ext uri="{FF2B5EF4-FFF2-40B4-BE49-F238E27FC236}">
                    <a16:creationId xmlns="" xmlns:a16="http://schemas.microsoft.com/office/drawing/2014/main" id="{4F7FDB37-C455-4A92-B7F0-F83FB185978F}"/>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10" name="Hexagon 109">
                <a:extLst>
                  <a:ext uri="{FF2B5EF4-FFF2-40B4-BE49-F238E27FC236}">
                    <a16:creationId xmlns="" xmlns:a16="http://schemas.microsoft.com/office/drawing/2014/main" id="{39C2711C-E874-49E7-848C-BC66788808EF}"/>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11" name="Hexagon 110">
                <a:extLst>
                  <a:ext uri="{FF2B5EF4-FFF2-40B4-BE49-F238E27FC236}">
                    <a16:creationId xmlns="" xmlns:a16="http://schemas.microsoft.com/office/drawing/2014/main" id="{ACDC25B6-5AA6-414B-B6D9-04A806B708F6}"/>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12" name="Hexagon 111">
                <a:extLst>
                  <a:ext uri="{FF2B5EF4-FFF2-40B4-BE49-F238E27FC236}">
                    <a16:creationId xmlns="" xmlns:a16="http://schemas.microsoft.com/office/drawing/2014/main" id="{25B641C3-8EE7-45C1-B187-66CC71497BEB}"/>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13" name="Hexagon 112">
                <a:extLst>
                  <a:ext uri="{FF2B5EF4-FFF2-40B4-BE49-F238E27FC236}">
                    <a16:creationId xmlns="" xmlns:a16="http://schemas.microsoft.com/office/drawing/2014/main" id="{2CA92326-AA25-4F58-A34B-490B6707B52E}"/>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14" name="Hexagon 113">
                <a:extLst>
                  <a:ext uri="{FF2B5EF4-FFF2-40B4-BE49-F238E27FC236}">
                    <a16:creationId xmlns="" xmlns:a16="http://schemas.microsoft.com/office/drawing/2014/main" id="{814DDFF7-A73F-4907-87E6-A443081652EF}"/>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15" name="Hexagon 114">
                <a:extLst>
                  <a:ext uri="{FF2B5EF4-FFF2-40B4-BE49-F238E27FC236}">
                    <a16:creationId xmlns="" xmlns:a16="http://schemas.microsoft.com/office/drawing/2014/main" id="{40BF71AB-6B16-4104-8AEB-000DF850E992}"/>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116" name="Straight Connector 115">
                <a:extLst>
                  <a:ext uri="{FF2B5EF4-FFF2-40B4-BE49-F238E27FC236}">
                    <a16:creationId xmlns="" xmlns:a16="http://schemas.microsoft.com/office/drawing/2014/main" id="{7143DCA3-1C3E-4ABA-A851-2C95A64F21D3}"/>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 xmlns:a16="http://schemas.microsoft.com/office/drawing/2014/main" id="{A0941A8C-E75B-4014-B3F5-FDC6DAB7A603}"/>
                </a:ext>
              </a:extLst>
            </p:cNvPr>
            <p:cNvGrpSpPr/>
            <p:nvPr userDrawn="1"/>
          </p:nvGrpSpPr>
          <p:grpSpPr>
            <a:xfrm>
              <a:off x="4409083" y="6305626"/>
              <a:ext cx="1091183" cy="773912"/>
              <a:chOff x="446633" y="6305626"/>
              <a:chExt cx="1091183" cy="773912"/>
            </a:xfrm>
          </p:grpSpPr>
          <p:sp>
            <p:nvSpPr>
              <p:cNvPr id="118" name="Hexagon 117">
                <a:extLst>
                  <a:ext uri="{FF2B5EF4-FFF2-40B4-BE49-F238E27FC236}">
                    <a16:creationId xmlns="" xmlns:a16="http://schemas.microsoft.com/office/drawing/2014/main" id="{A3E6450C-C1CC-4CD2-9648-F56FD01D1372}"/>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19" name="Hexagon 118">
                <a:extLst>
                  <a:ext uri="{FF2B5EF4-FFF2-40B4-BE49-F238E27FC236}">
                    <a16:creationId xmlns="" xmlns:a16="http://schemas.microsoft.com/office/drawing/2014/main" id="{8986CC72-51FC-4846-809B-4A655A7AD696}"/>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20" name="Hexagon 119">
                <a:extLst>
                  <a:ext uri="{FF2B5EF4-FFF2-40B4-BE49-F238E27FC236}">
                    <a16:creationId xmlns="" xmlns:a16="http://schemas.microsoft.com/office/drawing/2014/main" id="{6A79614E-382A-40BC-8B42-9813C7F38595}"/>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21" name="Hexagon 120">
                <a:extLst>
                  <a:ext uri="{FF2B5EF4-FFF2-40B4-BE49-F238E27FC236}">
                    <a16:creationId xmlns="" xmlns:a16="http://schemas.microsoft.com/office/drawing/2014/main" id="{2BADF5B7-79D3-4581-B74C-C09D54188660}"/>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22" name="Hexagon 121">
                <a:extLst>
                  <a:ext uri="{FF2B5EF4-FFF2-40B4-BE49-F238E27FC236}">
                    <a16:creationId xmlns="" xmlns:a16="http://schemas.microsoft.com/office/drawing/2014/main" id="{95FAA228-59B3-4E64-89FF-01D4D76C3559}"/>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23" name="Hexagon 122">
                <a:extLst>
                  <a:ext uri="{FF2B5EF4-FFF2-40B4-BE49-F238E27FC236}">
                    <a16:creationId xmlns="" xmlns:a16="http://schemas.microsoft.com/office/drawing/2014/main" id="{0402BED6-7C4F-4AB8-B88A-0D151041FD12}"/>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24" name="Hexagon 123">
                <a:extLst>
                  <a:ext uri="{FF2B5EF4-FFF2-40B4-BE49-F238E27FC236}">
                    <a16:creationId xmlns="" xmlns:a16="http://schemas.microsoft.com/office/drawing/2014/main" id="{ED9F9445-5C1A-4FA1-9550-B8CC04AC0684}"/>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25" name="Hexagon 124">
                <a:extLst>
                  <a:ext uri="{FF2B5EF4-FFF2-40B4-BE49-F238E27FC236}">
                    <a16:creationId xmlns="" xmlns:a16="http://schemas.microsoft.com/office/drawing/2014/main" id="{C47F23EF-8DF3-4B40-B05A-C4E4404B93FC}"/>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26" name="Hexagon 125">
                <a:extLst>
                  <a:ext uri="{FF2B5EF4-FFF2-40B4-BE49-F238E27FC236}">
                    <a16:creationId xmlns="" xmlns:a16="http://schemas.microsoft.com/office/drawing/2014/main" id="{B39F105A-A0E1-4F86-911F-5154FDA39948}"/>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27" name="Hexagon 126">
                <a:extLst>
                  <a:ext uri="{FF2B5EF4-FFF2-40B4-BE49-F238E27FC236}">
                    <a16:creationId xmlns="" xmlns:a16="http://schemas.microsoft.com/office/drawing/2014/main" id="{D213819F-9E9F-4796-A2E8-5784AA1FF3E6}"/>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28" name="Hexagon 127">
                <a:extLst>
                  <a:ext uri="{FF2B5EF4-FFF2-40B4-BE49-F238E27FC236}">
                    <a16:creationId xmlns="" xmlns:a16="http://schemas.microsoft.com/office/drawing/2014/main" id="{882A4574-90AC-4783-8729-05EFA71582F7}"/>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129" name="Straight Connector 128">
                <a:extLst>
                  <a:ext uri="{FF2B5EF4-FFF2-40B4-BE49-F238E27FC236}">
                    <a16:creationId xmlns="" xmlns:a16="http://schemas.microsoft.com/office/drawing/2014/main" id="{3E0DC17C-C81E-4AC0-B748-4B80E48A6CF4}"/>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 xmlns:a16="http://schemas.microsoft.com/office/drawing/2014/main" id="{3EE4A888-E19F-480F-B797-2C63518A06C4}"/>
                </a:ext>
              </a:extLst>
            </p:cNvPr>
            <p:cNvGrpSpPr/>
            <p:nvPr userDrawn="1"/>
          </p:nvGrpSpPr>
          <p:grpSpPr>
            <a:xfrm flipH="1">
              <a:off x="5546544" y="6305626"/>
              <a:ext cx="1091183" cy="773912"/>
              <a:chOff x="446633" y="6305626"/>
              <a:chExt cx="1091183" cy="773912"/>
            </a:xfrm>
          </p:grpSpPr>
          <p:sp>
            <p:nvSpPr>
              <p:cNvPr id="131" name="Hexagon 130">
                <a:extLst>
                  <a:ext uri="{FF2B5EF4-FFF2-40B4-BE49-F238E27FC236}">
                    <a16:creationId xmlns="" xmlns:a16="http://schemas.microsoft.com/office/drawing/2014/main" id="{38CC7C7E-7FC4-485E-B6DA-1F7097184107}"/>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32" name="Hexagon 131">
                <a:extLst>
                  <a:ext uri="{FF2B5EF4-FFF2-40B4-BE49-F238E27FC236}">
                    <a16:creationId xmlns="" xmlns:a16="http://schemas.microsoft.com/office/drawing/2014/main" id="{D79C5F58-54DA-40F3-A104-C6692491BEDA}"/>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33" name="Hexagon 132">
                <a:extLst>
                  <a:ext uri="{FF2B5EF4-FFF2-40B4-BE49-F238E27FC236}">
                    <a16:creationId xmlns="" xmlns:a16="http://schemas.microsoft.com/office/drawing/2014/main" id="{41713236-1977-45D1-804E-C685F7574E31}"/>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34" name="Hexagon 133">
                <a:extLst>
                  <a:ext uri="{FF2B5EF4-FFF2-40B4-BE49-F238E27FC236}">
                    <a16:creationId xmlns="" xmlns:a16="http://schemas.microsoft.com/office/drawing/2014/main" id="{24AB990C-BF58-405D-BA8E-AA004DAC1139}"/>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35" name="Hexagon 134">
                <a:extLst>
                  <a:ext uri="{FF2B5EF4-FFF2-40B4-BE49-F238E27FC236}">
                    <a16:creationId xmlns="" xmlns:a16="http://schemas.microsoft.com/office/drawing/2014/main" id="{B76C573E-E450-402D-8124-DFC236CB88B5}"/>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36" name="Hexagon 135">
                <a:extLst>
                  <a:ext uri="{FF2B5EF4-FFF2-40B4-BE49-F238E27FC236}">
                    <a16:creationId xmlns="" xmlns:a16="http://schemas.microsoft.com/office/drawing/2014/main" id="{7DF8FB79-7BD1-447D-B739-23F83E216F7B}"/>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37" name="Hexagon 136">
                <a:extLst>
                  <a:ext uri="{FF2B5EF4-FFF2-40B4-BE49-F238E27FC236}">
                    <a16:creationId xmlns="" xmlns:a16="http://schemas.microsoft.com/office/drawing/2014/main" id="{7CA576C7-C1D9-4F27-8F27-3300D76A988F}"/>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38" name="Hexagon 137">
                <a:extLst>
                  <a:ext uri="{FF2B5EF4-FFF2-40B4-BE49-F238E27FC236}">
                    <a16:creationId xmlns="" xmlns:a16="http://schemas.microsoft.com/office/drawing/2014/main" id="{59123027-4C7A-4059-84AF-480D0446DBF9}"/>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39" name="Hexagon 138">
                <a:extLst>
                  <a:ext uri="{FF2B5EF4-FFF2-40B4-BE49-F238E27FC236}">
                    <a16:creationId xmlns="" xmlns:a16="http://schemas.microsoft.com/office/drawing/2014/main" id="{7FAF57F3-7592-4AD1-990B-2CFF1103D591}"/>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40" name="Hexagon 139">
                <a:extLst>
                  <a:ext uri="{FF2B5EF4-FFF2-40B4-BE49-F238E27FC236}">
                    <a16:creationId xmlns="" xmlns:a16="http://schemas.microsoft.com/office/drawing/2014/main" id="{D3B5DEA9-FF7C-4A54-87FE-D7944CB459FF}"/>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41" name="Hexagon 140">
                <a:extLst>
                  <a:ext uri="{FF2B5EF4-FFF2-40B4-BE49-F238E27FC236}">
                    <a16:creationId xmlns="" xmlns:a16="http://schemas.microsoft.com/office/drawing/2014/main" id="{BD7F915B-3509-4B9D-8CAA-C321FEBC9CE6}"/>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142" name="Straight Connector 141">
                <a:extLst>
                  <a:ext uri="{FF2B5EF4-FFF2-40B4-BE49-F238E27FC236}">
                    <a16:creationId xmlns="" xmlns:a16="http://schemas.microsoft.com/office/drawing/2014/main" id="{DA52E393-D58E-4081-85FD-9A1A11E165C1}"/>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 xmlns:a16="http://schemas.microsoft.com/office/drawing/2014/main" id="{C0358514-1DAF-4A3B-9C27-CDD541120C6D}"/>
                </a:ext>
              </a:extLst>
            </p:cNvPr>
            <p:cNvGrpSpPr/>
            <p:nvPr userDrawn="1"/>
          </p:nvGrpSpPr>
          <p:grpSpPr>
            <a:xfrm>
              <a:off x="6608889" y="6305626"/>
              <a:ext cx="1091183" cy="773912"/>
              <a:chOff x="446633" y="6305626"/>
              <a:chExt cx="1091183" cy="773912"/>
            </a:xfrm>
          </p:grpSpPr>
          <p:sp>
            <p:nvSpPr>
              <p:cNvPr id="144" name="Hexagon 143">
                <a:extLst>
                  <a:ext uri="{FF2B5EF4-FFF2-40B4-BE49-F238E27FC236}">
                    <a16:creationId xmlns="" xmlns:a16="http://schemas.microsoft.com/office/drawing/2014/main" id="{E5022EB3-0CBE-4929-80C0-6CD4A54D512F}"/>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45" name="Hexagon 144">
                <a:extLst>
                  <a:ext uri="{FF2B5EF4-FFF2-40B4-BE49-F238E27FC236}">
                    <a16:creationId xmlns="" xmlns:a16="http://schemas.microsoft.com/office/drawing/2014/main" id="{9DBF94A1-4FB6-4DF3-9A3F-142AA7713C77}"/>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46" name="Hexagon 145">
                <a:extLst>
                  <a:ext uri="{FF2B5EF4-FFF2-40B4-BE49-F238E27FC236}">
                    <a16:creationId xmlns="" xmlns:a16="http://schemas.microsoft.com/office/drawing/2014/main" id="{6C4CED0F-6D23-4779-B00A-09744AE75536}"/>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47" name="Hexagon 146">
                <a:extLst>
                  <a:ext uri="{FF2B5EF4-FFF2-40B4-BE49-F238E27FC236}">
                    <a16:creationId xmlns="" xmlns:a16="http://schemas.microsoft.com/office/drawing/2014/main" id="{293443F2-4D45-4527-BCB4-B2D357D80676}"/>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48" name="Hexagon 147">
                <a:extLst>
                  <a:ext uri="{FF2B5EF4-FFF2-40B4-BE49-F238E27FC236}">
                    <a16:creationId xmlns="" xmlns:a16="http://schemas.microsoft.com/office/drawing/2014/main" id="{1BCA159B-79BB-401D-A63C-0914FE980F2E}"/>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49" name="Hexagon 148">
                <a:extLst>
                  <a:ext uri="{FF2B5EF4-FFF2-40B4-BE49-F238E27FC236}">
                    <a16:creationId xmlns="" xmlns:a16="http://schemas.microsoft.com/office/drawing/2014/main" id="{6FBE161E-9707-4DFC-9C4E-2D5632B66E1D}"/>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50" name="Hexagon 149">
                <a:extLst>
                  <a:ext uri="{FF2B5EF4-FFF2-40B4-BE49-F238E27FC236}">
                    <a16:creationId xmlns="" xmlns:a16="http://schemas.microsoft.com/office/drawing/2014/main" id="{C262A482-E425-4BB7-A7E6-FB90962EF04D}"/>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51" name="Hexagon 150">
                <a:extLst>
                  <a:ext uri="{FF2B5EF4-FFF2-40B4-BE49-F238E27FC236}">
                    <a16:creationId xmlns="" xmlns:a16="http://schemas.microsoft.com/office/drawing/2014/main" id="{E83845AE-3D69-45E1-A1A0-2AF77879AA98}"/>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52" name="Hexagon 151">
                <a:extLst>
                  <a:ext uri="{FF2B5EF4-FFF2-40B4-BE49-F238E27FC236}">
                    <a16:creationId xmlns="" xmlns:a16="http://schemas.microsoft.com/office/drawing/2014/main" id="{3FBBAAE5-474C-46B0-8CEE-B8902AFB1458}"/>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53" name="Hexagon 152">
                <a:extLst>
                  <a:ext uri="{FF2B5EF4-FFF2-40B4-BE49-F238E27FC236}">
                    <a16:creationId xmlns="" xmlns:a16="http://schemas.microsoft.com/office/drawing/2014/main" id="{BBDD9A65-3485-4F53-B22E-F31F0AA5B15F}"/>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54" name="Hexagon 153">
                <a:extLst>
                  <a:ext uri="{FF2B5EF4-FFF2-40B4-BE49-F238E27FC236}">
                    <a16:creationId xmlns="" xmlns:a16="http://schemas.microsoft.com/office/drawing/2014/main" id="{FFC51224-6678-49B0-8F3A-D42E1DA7ED02}"/>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155" name="Straight Connector 154">
                <a:extLst>
                  <a:ext uri="{FF2B5EF4-FFF2-40B4-BE49-F238E27FC236}">
                    <a16:creationId xmlns="" xmlns:a16="http://schemas.microsoft.com/office/drawing/2014/main" id="{EE2C5B7E-06B8-4534-B00D-CDEA2999A034}"/>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 xmlns:a16="http://schemas.microsoft.com/office/drawing/2014/main" id="{407608B0-50F0-43D0-8640-5D855702913A}"/>
                </a:ext>
              </a:extLst>
            </p:cNvPr>
            <p:cNvGrpSpPr/>
            <p:nvPr userDrawn="1"/>
          </p:nvGrpSpPr>
          <p:grpSpPr>
            <a:xfrm flipH="1">
              <a:off x="7746350" y="6305626"/>
              <a:ext cx="1091183" cy="773912"/>
              <a:chOff x="446633" y="6305626"/>
              <a:chExt cx="1091183" cy="773912"/>
            </a:xfrm>
          </p:grpSpPr>
          <p:sp>
            <p:nvSpPr>
              <p:cNvPr id="157" name="Hexagon 156">
                <a:extLst>
                  <a:ext uri="{FF2B5EF4-FFF2-40B4-BE49-F238E27FC236}">
                    <a16:creationId xmlns="" xmlns:a16="http://schemas.microsoft.com/office/drawing/2014/main" id="{0699DC85-2168-49B3-ACAE-5C994D00316F}"/>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58" name="Hexagon 157">
                <a:extLst>
                  <a:ext uri="{FF2B5EF4-FFF2-40B4-BE49-F238E27FC236}">
                    <a16:creationId xmlns="" xmlns:a16="http://schemas.microsoft.com/office/drawing/2014/main" id="{2C3D47A4-22D6-4581-9190-74D44171D378}"/>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59" name="Hexagon 158">
                <a:extLst>
                  <a:ext uri="{FF2B5EF4-FFF2-40B4-BE49-F238E27FC236}">
                    <a16:creationId xmlns="" xmlns:a16="http://schemas.microsoft.com/office/drawing/2014/main" id="{B3BB9832-F346-42D5-AB6A-ED11B71EEA60}"/>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60" name="Hexagon 159">
                <a:extLst>
                  <a:ext uri="{FF2B5EF4-FFF2-40B4-BE49-F238E27FC236}">
                    <a16:creationId xmlns="" xmlns:a16="http://schemas.microsoft.com/office/drawing/2014/main" id="{CF29B1D7-7AAF-4CA8-B3B0-7CEE4D6292D1}"/>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61" name="Hexagon 160">
                <a:extLst>
                  <a:ext uri="{FF2B5EF4-FFF2-40B4-BE49-F238E27FC236}">
                    <a16:creationId xmlns="" xmlns:a16="http://schemas.microsoft.com/office/drawing/2014/main" id="{76861B21-FA1F-4441-AED1-63865010A0D9}"/>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62" name="Hexagon 161">
                <a:extLst>
                  <a:ext uri="{FF2B5EF4-FFF2-40B4-BE49-F238E27FC236}">
                    <a16:creationId xmlns="" xmlns:a16="http://schemas.microsoft.com/office/drawing/2014/main" id="{7FFCD178-6A26-481D-8169-850F02A7EE4E}"/>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63" name="Hexagon 162">
                <a:extLst>
                  <a:ext uri="{FF2B5EF4-FFF2-40B4-BE49-F238E27FC236}">
                    <a16:creationId xmlns="" xmlns:a16="http://schemas.microsoft.com/office/drawing/2014/main" id="{0C8BEC52-B155-4817-B6DD-02A3DF08785B}"/>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64" name="Hexagon 163">
                <a:extLst>
                  <a:ext uri="{FF2B5EF4-FFF2-40B4-BE49-F238E27FC236}">
                    <a16:creationId xmlns="" xmlns:a16="http://schemas.microsoft.com/office/drawing/2014/main" id="{7F6790A5-C5DE-4C71-9242-474421D446D8}"/>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65" name="Hexagon 164">
                <a:extLst>
                  <a:ext uri="{FF2B5EF4-FFF2-40B4-BE49-F238E27FC236}">
                    <a16:creationId xmlns="" xmlns:a16="http://schemas.microsoft.com/office/drawing/2014/main" id="{0ECA4401-5739-419B-9209-FDFE4390353D}"/>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66" name="Hexagon 165">
                <a:extLst>
                  <a:ext uri="{FF2B5EF4-FFF2-40B4-BE49-F238E27FC236}">
                    <a16:creationId xmlns="" xmlns:a16="http://schemas.microsoft.com/office/drawing/2014/main" id="{B00D8A9C-D898-4510-BB57-F923D2E111D6}"/>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67" name="Hexagon 166">
                <a:extLst>
                  <a:ext uri="{FF2B5EF4-FFF2-40B4-BE49-F238E27FC236}">
                    <a16:creationId xmlns="" xmlns:a16="http://schemas.microsoft.com/office/drawing/2014/main" id="{CBB77094-9CD5-4567-B68D-D1BF1B0C3A5E}"/>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168" name="Straight Connector 167">
                <a:extLst>
                  <a:ext uri="{FF2B5EF4-FFF2-40B4-BE49-F238E27FC236}">
                    <a16:creationId xmlns="" xmlns:a16="http://schemas.microsoft.com/office/drawing/2014/main" id="{7A25714F-78C9-4F1D-9227-778DB0CDE293}"/>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 xmlns:a16="http://schemas.microsoft.com/office/drawing/2014/main" id="{9A7F1E37-8B4E-40C9-8738-75F7924F2FC6}"/>
                </a:ext>
              </a:extLst>
            </p:cNvPr>
            <p:cNvGrpSpPr/>
            <p:nvPr userDrawn="1"/>
          </p:nvGrpSpPr>
          <p:grpSpPr>
            <a:xfrm>
              <a:off x="8816457" y="6305626"/>
              <a:ext cx="1091183" cy="773912"/>
              <a:chOff x="446633" y="6305626"/>
              <a:chExt cx="1091183" cy="773912"/>
            </a:xfrm>
          </p:grpSpPr>
          <p:sp>
            <p:nvSpPr>
              <p:cNvPr id="170" name="Hexagon 169">
                <a:extLst>
                  <a:ext uri="{FF2B5EF4-FFF2-40B4-BE49-F238E27FC236}">
                    <a16:creationId xmlns="" xmlns:a16="http://schemas.microsoft.com/office/drawing/2014/main" id="{BC090581-6BAF-4972-A3F6-ED72900A503B}"/>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71" name="Hexagon 170">
                <a:extLst>
                  <a:ext uri="{FF2B5EF4-FFF2-40B4-BE49-F238E27FC236}">
                    <a16:creationId xmlns="" xmlns:a16="http://schemas.microsoft.com/office/drawing/2014/main" id="{5F8D1BDE-BD17-41AC-8547-5CEF1C0B475D}"/>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72" name="Hexagon 171">
                <a:extLst>
                  <a:ext uri="{FF2B5EF4-FFF2-40B4-BE49-F238E27FC236}">
                    <a16:creationId xmlns="" xmlns:a16="http://schemas.microsoft.com/office/drawing/2014/main" id="{6FB51448-F3F5-430F-A2FE-3C93EF99B3CF}"/>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73" name="Hexagon 172">
                <a:extLst>
                  <a:ext uri="{FF2B5EF4-FFF2-40B4-BE49-F238E27FC236}">
                    <a16:creationId xmlns="" xmlns:a16="http://schemas.microsoft.com/office/drawing/2014/main" id="{58ED8191-8870-4076-B5FD-7E4A28368B91}"/>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74" name="Hexagon 173">
                <a:extLst>
                  <a:ext uri="{FF2B5EF4-FFF2-40B4-BE49-F238E27FC236}">
                    <a16:creationId xmlns="" xmlns:a16="http://schemas.microsoft.com/office/drawing/2014/main" id="{24B4CF68-94D8-4678-9F08-4492AD9E57CA}"/>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75" name="Hexagon 174">
                <a:extLst>
                  <a:ext uri="{FF2B5EF4-FFF2-40B4-BE49-F238E27FC236}">
                    <a16:creationId xmlns="" xmlns:a16="http://schemas.microsoft.com/office/drawing/2014/main" id="{985D032B-E089-419E-BA74-ABF0F3ECE44F}"/>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76" name="Hexagon 175">
                <a:extLst>
                  <a:ext uri="{FF2B5EF4-FFF2-40B4-BE49-F238E27FC236}">
                    <a16:creationId xmlns="" xmlns:a16="http://schemas.microsoft.com/office/drawing/2014/main" id="{931A5E23-0C2F-4B4E-A3F6-617654F82205}"/>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77" name="Hexagon 176">
                <a:extLst>
                  <a:ext uri="{FF2B5EF4-FFF2-40B4-BE49-F238E27FC236}">
                    <a16:creationId xmlns="" xmlns:a16="http://schemas.microsoft.com/office/drawing/2014/main" id="{43CBAC89-4747-4B4A-856A-721376CF1485}"/>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78" name="Hexagon 177">
                <a:extLst>
                  <a:ext uri="{FF2B5EF4-FFF2-40B4-BE49-F238E27FC236}">
                    <a16:creationId xmlns="" xmlns:a16="http://schemas.microsoft.com/office/drawing/2014/main" id="{8EDFB5E8-6C18-4F7D-A49C-43F32E0F7034}"/>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79" name="Hexagon 178">
                <a:extLst>
                  <a:ext uri="{FF2B5EF4-FFF2-40B4-BE49-F238E27FC236}">
                    <a16:creationId xmlns="" xmlns:a16="http://schemas.microsoft.com/office/drawing/2014/main" id="{33A08BF9-2AB8-4EB9-BDBD-C7010327F5D8}"/>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80" name="Hexagon 179">
                <a:extLst>
                  <a:ext uri="{FF2B5EF4-FFF2-40B4-BE49-F238E27FC236}">
                    <a16:creationId xmlns="" xmlns:a16="http://schemas.microsoft.com/office/drawing/2014/main" id="{2FFB20E2-F02C-426C-81BE-DDD368C2A776}"/>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181" name="Straight Connector 180">
                <a:extLst>
                  <a:ext uri="{FF2B5EF4-FFF2-40B4-BE49-F238E27FC236}">
                    <a16:creationId xmlns="" xmlns:a16="http://schemas.microsoft.com/office/drawing/2014/main" id="{05E2CABD-8E2B-404C-8ACD-281E9067DA28}"/>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 xmlns:a16="http://schemas.microsoft.com/office/drawing/2014/main" id="{7E66DBFF-1119-4F0E-B38E-BCD40147B5A9}"/>
                </a:ext>
              </a:extLst>
            </p:cNvPr>
            <p:cNvGrpSpPr/>
            <p:nvPr userDrawn="1"/>
          </p:nvGrpSpPr>
          <p:grpSpPr>
            <a:xfrm flipH="1">
              <a:off x="9953918" y="6305626"/>
              <a:ext cx="1091183" cy="773912"/>
              <a:chOff x="446633" y="6305626"/>
              <a:chExt cx="1091183" cy="773912"/>
            </a:xfrm>
          </p:grpSpPr>
          <p:sp>
            <p:nvSpPr>
              <p:cNvPr id="183" name="Hexagon 182">
                <a:extLst>
                  <a:ext uri="{FF2B5EF4-FFF2-40B4-BE49-F238E27FC236}">
                    <a16:creationId xmlns="" xmlns:a16="http://schemas.microsoft.com/office/drawing/2014/main" id="{C7A7A3E8-C6D8-4978-BCDE-E93754ABBAE6}"/>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84" name="Hexagon 183">
                <a:extLst>
                  <a:ext uri="{FF2B5EF4-FFF2-40B4-BE49-F238E27FC236}">
                    <a16:creationId xmlns="" xmlns:a16="http://schemas.microsoft.com/office/drawing/2014/main" id="{1AC1502E-5FD4-4ECE-9611-85E851CDDAE7}"/>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85" name="Hexagon 184">
                <a:extLst>
                  <a:ext uri="{FF2B5EF4-FFF2-40B4-BE49-F238E27FC236}">
                    <a16:creationId xmlns="" xmlns:a16="http://schemas.microsoft.com/office/drawing/2014/main" id="{887FE50A-2BE8-4E0B-B356-598045DF3729}"/>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86" name="Hexagon 185">
                <a:extLst>
                  <a:ext uri="{FF2B5EF4-FFF2-40B4-BE49-F238E27FC236}">
                    <a16:creationId xmlns="" xmlns:a16="http://schemas.microsoft.com/office/drawing/2014/main" id="{69C1AD9D-C8C4-4426-8861-C8B14FEF317D}"/>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87" name="Hexagon 186">
                <a:extLst>
                  <a:ext uri="{FF2B5EF4-FFF2-40B4-BE49-F238E27FC236}">
                    <a16:creationId xmlns="" xmlns:a16="http://schemas.microsoft.com/office/drawing/2014/main" id="{5C4EEB88-C6B2-4802-8F28-ED78BE6119FE}"/>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88" name="Hexagon 187">
                <a:extLst>
                  <a:ext uri="{FF2B5EF4-FFF2-40B4-BE49-F238E27FC236}">
                    <a16:creationId xmlns="" xmlns:a16="http://schemas.microsoft.com/office/drawing/2014/main" id="{848150E1-D401-45EF-860C-070E281AF770}"/>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89" name="Hexagon 188">
                <a:extLst>
                  <a:ext uri="{FF2B5EF4-FFF2-40B4-BE49-F238E27FC236}">
                    <a16:creationId xmlns="" xmlns:a16="http://schemas.microsoft.com/office/drawing/2014/main" id="{DEC129CC-BECB-4550-98B8-1BF779A891C7}"/>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90" name="Hexagon 189">
                <a:extLst>
                  <a:ext uri="{FF2B5EF4-FFF2-40B4-BE49-F238E27FC236}">
                    <a16:creationId xmlns="" xmlns:a16="http://schemas.microsoft.com/office/drawing/2014/main" id="{ECA7E1F8-6110-4E63-B603-514D933D2024}"/>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91" name="Hexagon 190">
                <a:extLst>
                  <a:ext uri="{FF2B5EF4-FFF2-40B4-BE49-F238E27FC236}">
                    <a16:creationId xmlns="" xmlns:a16="http://schemas.microsoft.com/office/drawing/2014/main" id="{411EB4A3-9EAD-4291-9C74-101CFC676503}"/>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92" name="Hexagon 191">
                <a:extLst>
                  <a:ext uri="{FF2B5EF4-FFF2-40B4-BE49-F238E27FC236}">
                    <a16:creationId xmlns="" xmlns:a16="http://schemas.microsoft.com/office/drawing/2014/main" id="{FC2C8064-6DFF-46E6-B983-43D0BCBECA24}"/>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93" name="Hexagon 192">
                <a:extLst>
                  <a:ext uri="{FF2B5EF4-FFF2-40B4-BE49-F238E27FC236}">
                    <a16:creationId xmlns="" xmlns:a16="http://schemas.microsoft.com/office/drawing/2014/main" id="{0DD06301-4D3C-420F-A51D-26D7B3EF25D9}"/>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194" name="Straight Connector 193">
                <a:extLst>
                  <a:ext uri="{FF2B5EF4-FFF2-40B4-BE49-F238E27FC236}">
                    <a16:creationId xmlns="" xmlns:a16="http://schemas.microsoft.com/office/drawing/2014/main" id="{EE47FA84-02F7-4A57-A1DD-E316A4F5B50A}"/>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nvGrpSpPr>
            <p:cNvPr id="195" name="Group 194">
              <a:extLst>
                <a:ext uri="{FF2B5EF4-FFF2-40B4-BE49-F238E27FC236}">
                  <a16:creationId xmlns="" xmlns:a16="http://schemas.microsoft.com/office/drawing/2014/main" id="{FEF8DCA7-62CB-45BF-BBCD-2D7598CADA0A}"/>
                </a:ext>
              </a:extLst>
            </p:cNvPr>
            <p:cNvGrpSpPr/>
            <p:nvPr userDrawn="1"/>
          </p:nvGrpSpPr>
          <p:grpSpPr>
            <a:xfrm>
              <a:off x="11054540" y="6305626"/>
              <a:ext cx="1091183" cy="773912"/>
              <a:chOff x="446633" y="6305626"/>
              <a:chExt cx="1091183" cy="773912"/>
            </a:xfrm>
          </p:grpSpPr>
          <p:sp>
            <p:nvSpPr>
              <p:cNvPr id="196" name="Hexagon 195">
                <a:extLst>
                  <a:ext uri="{FF2B5EF4-FFF2-40B4-BE49-F238E27FC236}">
                    <a16:creationId xmlns="" xmlns:a16="http://schemas.microsoft.com/office/drawing/2014/main" id="{9B0761D4-8059-4623-9D79-E69B26ABCB44}"/>
                  </a:ext>
                </a:extLst>
              </p:cNvPr>
              <p:cNvSpPr/>
              <p:nvPr/>
            </p:nvSpPr>
            <p:spPr>
              <a:xfrm>
                <a:off x="1234046" y="6611358"/>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97" name="Hexagon 196">
                <a:extLst>
                  <a:ext uri="{FF2B5EF4-FFF2-40B4-BE49-F238E27FC236}">
                    <a16:creationId xmlns="" xmlns:a16="http://schemas.microsoft.com/office/drawing/2014/main" id="{0415A4DF-DFF9-427F-AF26-76987093CE4F}"/>
                  </a:ext>
                </a:extLst>
              </p:cNvPr>
              <p:cNvSpPr/>
              <p:nvPr/>
            </p:nvSpPr>
            <p:spPr>
              <a:xfrm>
                <a:off x="1083100" y="644599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98" name="Hexagon 197">
                <a:extLst>
                  <a:ext uri="{FF2B5EF4-FFF2-40B4-BE49-F238E27FC236}">
                    <a16:creationId xmlns="" xmlns:a16="http://schemas.microsoft.com/office/drawing/2014/main" id="{842E6EEB-0278-49F0-A2EA-65E662D4B2A8}"/>
                  </a:ext>
                </a:extLst>
              </p:cNvPr>
              <p:cNvSpPr/>
              <p:nvPr/>
            </p:nvSpPr>
            <p:spPr>
              <a:xfrm>
                <a:off x="834091" y="6527715"/>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199" name="Hexagon 198">
                <a:extLst>
                  <a:ext uri="{FF2B5EF4-FFF2-40B4-BE49-F238E27FC236}">
                    <a16:creationId xmlns="" xmlns:a16="http://schemas.microsoft.com/office/drawing/2014/main" id="{5AADA000-8F46-4674-8E60-A69AD8A15121}"/>
                  </a:ext>
                </a:extLst>
              </p:cNvPr>
              <p:cNvSpPr/>
              <p:nvPr/>
            </p:nvSpPr>
            <p:spPr>
              <a:xfrm>
                <a:off x="508165" y="6530597"/>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00" name="Hexagon 199">
                <a:extLst>
                  <a:ext uri="{FF2B5EF4-FFF2-40B4-BE49-F238E27FC236}">
                    <a16:creationId xmlns="" xmlns:a16="http://schemas.microsoft.com/office/drawing/2014/main" id="{5D0B4882-1A42-419C-A504-BADC7D4E2214}"/>
                  </a:ext>
                </a:extLst>
              </p:cNvPr>
              <p:cNvSpPr/>
              <p:nvPr/>
            </p:nvSpPr>
            <p:spPr>
              <a:xfrm rot="5400000">
                <a:off x="669685" y="6362349"/>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01" name="Hexagon 200">
                <a:extLst>
                  <a:ext uri="{FF2B5EF4-FFF2-40B4-BE49-F238E27FC236}">
                    <a16:creationId xmlns="" xmlns:a16="http://schemas.microsoft.com/office/drawing/2014/main" id="{EB4AC970-3176-41A7-9ED5-5BED6BBCE66C}"/>
                  </a:ext>
                </a:extLst>
              </p:cNvPr>
              <p:cNvSpPr/>
              <p:nvPr/>
            </p:nvSpPr>
            <p:spPr>
              <a:xfrm rot="5400000">
                <a:off x="671608" y="6691158"/>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02" name="Hexagon 201">
                <a:extLst>
                  <a:ext uri="{FF2B5EF4-FFF2-40B4-BE49-F238E27FC236}">
                    <a16:creationId xmlns="" xmlns:a16="http://schemas.microsoft.com/office/drawing/2014/main" id="{4D36AE15-E292-4FCE-A514-C4553AC2C380}"/>
                  </a:ext>
                </a:extLst>
              </p:cNvPr>
              <p:cNvSpPr/>
              <p:nvPr/>
            </p:nvSpPr>
            <p:spPr>
              <a:xfrm rot="5400000">
                <a:off x="1000417" y="6689235"/>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03" name="Hexagon 202">
                <a:extLst>
                  <a:ext uri="{FF2B5EF4-FFF2-40B4-BE49-F238E27FC236}">
                    <a16:creationId xmlns="" xmlns:a16="http://schemas.microsoft.com/office/drawing/2014/main" id="{EC93E318-EB00-4C07-9E7A-CBEC2F9A2E87}"/>
                  </a:ext>
                </a:extLst>
              </p:cNvPr>
              <p:cNvSpPr/>
              <p:nvPr userDrawn="1"/>
            </p:nvSpPr>
            <p:spPr>
              <a:xfrm rot="5400000">
                <a:off x="1162900" y="6853641"/>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04" name="Hexagon 203">
                <a:extLst>
                  <a:ext uri="{FF2B5EF4-FFF2-40B4-BE49-F238E27FC236}">
                    <a16:creationId xmlns="" xmlns:a16="http://schemas.microsoft.com/office/drawing/2014/main" id="{20DD8DC8-DC37-4C40-AE0C-0AFECB54C69B}"/>
                  </a:ext>
                </a:extLst>
              </p:cNvPr>
              <p:cNvSpPr/>
              <p:nvPr/>
            </p:nvSpPr>
            <p:spPr>
              <a:xfrm rot="5400000">
                <a:off x="1311920" y="6359466"/>
                <a:ext cx="270972" cy="180821"/>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05" name="Hexagon 204">
                <a:extLst>
                  <a:ext uri="{FF2B5EF4-FFF2-40B4-BE49-F238E27FC236}">
                    <a16:creationId xmlns="" xmlns:a16="http://schemas.microsoft.com/office/drawing/2014/main" id="{966C566D-B9BC-4699-9587-2D528A114A8C}"/>
                  </a:ext>
                </a:extLst>
              </p:cNvPr>
              <p:cNvSpPr/>
              <p:nvPr/>
            </p:nvSpPr>
            <p:spPr>
              <a:xfrm rot="2612575">
                <a:off x="446633" y="6305626"/>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206" name="Hexagon 205">
                <a:extLst>
                  <a:ext uri="{FF2B5EF4-FFF2-40B4-BE49-F238E27FC236}">
                    <a16:creationId xmlns="" xmlns:a16="http://schemas.microsoft.com/office/drawing/2014/main" id="{3C36248A-CC44-4050-A397-3896053E12CB}"/>
                  </a:ext>
                </a:extLst>
              </p:cNvPr>
              <p:cNvSpPr/>
              <p:nvPr/>
            </p:nvSpPr>
            <p:spPr>
              <a:xfrm rot="18987425" flipH="1">
                <a:off x="901388" y="6308512"/>
                <a:ext cx="270972" cy="180822"/>
              </a:xfrm>
              <a:prstGeom prst="hexagon">
                <a:avLst>
                  <a:gd name="adj" fmla="val 52914"/>
                  <a:gd name="vf" fmla="val 115470"/>
                </a:avLst>
              </a:prstGeom>
              <a:noFill/>
              <a:ln w="24384">
                <a:solidFill>
                  <a:srgbClr val="3880C8"/>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207" name="Straight Connector 206">
                <a:extLst>
                  <a:ext uri="{FF2B5EF4-FFF2-40B4-BE49-F238E27FC236}">
                    <a16:creationId xmlns="" xmlns:a16="http://schemas.microsoft.com/office/drawing/2014/main" id="{C6BB1743-BF96-41AE-B132-F8EC238C8A41}"/>
                  </a:ext>
                </a:extLst>
              </p:cNvPr>
              <p:cNvCxnSpPr>
                <a:cxnSpLocks/>
              </p:cNvCxnSpPr>
              <p:nvPr/>
            </p:nvCxnSpPr>
            <p:spPr>
              <a:xfrm>
                <a:off x="969499" y="6735977"/>
                <a:ext cx="0" cy="208074"/>
              </a:xfrm>
              <a:prstGeom prst="line">
                <a:avLst/>
              </a:prstGeom>
              <a:ln w="87630">
                <a:solidFill>
                  <a:srgbClr val="3880C8"/>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575984" y="194934"/>
            <a:ext cx="10057322" cy="581025"/>
          </a:xfrm>
        </p:spPr>
        <p:txBody>
          <a:bodyPr/>
          <a:lstStyle>
            <a:lvl1pPr>
              <a:defRPr sz="3200" baseline="0">
                <a:solidFill>
                  <a:srgbClr val="FFFF00"/>
                </a:solidFill>
                <a:latin typeface="Calibri" panose="020F0502020204030204" pitchFamily="34" charset="0"/>
              </a:defRPr>
            </a:lvl1pPr>
          </a:lstStyle>
          <a:p>
            <a:r>
              <a:rPr lang="en-US" altLang="zh-CN" dirty="0"/>
              <a:t>Click to edit Master title style</a:t>
            </a:r>
            <a:endParaRPr lang="zh-CN" altLang="en-US" dirty="0"/>
          </a:p>
        </p:txBody>
      </p:sp>
      <p:sp>
        <p:nvSpPr>
          <p:cNvPr id="3" name="Content Placeholder 2"/>
          <p:cNvSpPr>
            <a:spLocks noGrp="1" noChangeAspect="1"/>
          </p:cNvSpPr>
          <p:nvPr>
            <p:ph idx="1"/>
          </p:nvPr>
        </p:nvSpPr>
        <p:spPr>
          <a:xfrm>
            <a:off x="575984" y="1159269"/>
            <a:ext cx="10972800" cy="4847876"/>
          </a:xfrm>
        </p:spPr>
        <p:txBody>
          <a:bodyPr/>
          <a:lstStyle>
            <a:lvl1pPr>
              <a:defRPr sz="2800" b="1" i="0" baseline="0">
                <a:solidFill>
                  <a:srgbClr val="3375B8"/>
                </a:solidFill>
                <a:latin typeface="Calibri" panose="020F0502020204030204" pitchFamily="34" charset="0"/>
                <a:ea typeface="幼圆" panose="02010509060101010101" pitchFamily="49" charset="-122"/>
              </a:defRPr>
            </a:lvl1pPr>
            <a:lvl2pPr>
              <a:defRPr sz="2400" b="0" i="0" baseline="0">
                <a:solidFill>
                  <a:srgbClr val="3375B8"/>
                </a:solidFill>
                <a:latin typeface="Calibri" panose="020F0502020204030204" pitchFamily="34" charset="0"/>
                <a:ea typeface="幼圆" panose="02010509060101010101" pitchFamily="49" charset="-122"/>
              </a:defRPr>
            </a:lvl2pPr>
            <a:lvl3pPr>
              <a:defRPr sz="2400" b="0" i="0" baseline="0">
                <a:solidFill>
                  <a:srgbClr val="3375B8"/>
                </a:solidFill>
                <a:latin typeface="Calibri" panose="020F0502020204030204" pitchFamily="34" charset="0"/>
                <a:ea typeface="幼圆" panose="02010509060101010101" pitchFamily="49" charset="-122"/>
              </a:defRPr>
            </a:lvl3pPr>
            <a:lvl4pPr>
              <a:defRPr sz="2400" b="0" i="0" baseline="0">
                <a:solidFill>
                  <a:srgbClr val="3375B8"/>
                </a:solidFill>
                <a:latin typeface="Calibri" panose="020F0502020204030204" pitchFamily="34" charset="0"/>
                <a:ea typeface="幼圆" panose="02010509060101010101" pitchFamily="49" charset="-122"/>
              </a:defRPr>
            </a:lvl4pPr>
            <a:lvl5pPr>
              <a:defRPr sz="2400" b="0" i="0" baseline="0">
                <a:solidFill>
                  <a:srgbClr val="3375B8"/>
                </a:solidFill>
                <a:latin typeface="Calibri" panose="020F0502020204030204" pitchFamily="34" charset="0"/>
                <a:ea typeface="幼圆" panose="02010509060101010101" pitchFamily="49" charset="-122"/>
              </a:defRPr>
            </a:lvl5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Date Placeholder 3"/>
          <p:cNvSpPr>
            <a:spLocks noGrp="1"/>
          </p:cNvSpPr>
          <p:nvPr>
            <p:ph type="dt" sz="half" idx="10"/>
          </p:nvPr>
        </p:nvSpPr>
        <p:spPr>
          <a:xfrm>
            <a:off x="3431704" y="6356353"/>
            <a:ext cx="1620664" cy="365125"/>
          </a:xfrm>
        </p:spPr>
        <p:txBody>
          <a:bodyPr/>
          <a:lstStyle>
            <a:lvl1pPr eaLnBrk="0" hangingPunct="0">
              <a:defRPr/>
            </a:lvl1pPr>
          </a:lstStyle>
          <a:p>
            <a:pPr>
              <a:defRPr/>
            </a:pPr>
            <a:fld id="{127E5A55-DDA2-4711-B1D2-FE09941C1BC7}" type="datetime1">
              <a:rPr lang="zh-CN" altLang="en-US" smtClean="0"/>
              <a:t>2022-03-04</a:t>
            </a:fld>
            <a:endParaRPr lang="zh-CN" altLang="en-US"/>
          </a:p>
        </p:txBody>
      </p:sp>
      <p:sp>
        <p:nvSpPr>
          <p:cNvPr id="5" name="Footer Placeholder 4"/>
          <p:cNvSpPr>
            <a:spLocks noGrp="1"/>
          </p:cNvSpPr>
          <p:nvPr>
            <p:ph type="ftr" sz="quarter" idx="11"/>
          </p:nvPr>
        </p:nvSpPr>
        <p:spPr>
          <a:xfrm>
            <a:off x="5763568" y="6356353"/>
            <a:ext cx="3860800" cy="365125"/>
          </a:xfrm>
        </p:spPr>
        <p:txBody>
          <a:bodyPr/>
          <a:lstStyle>
            <a:lvl1pPr eaLnBrk="0" hangingPunct="0">
              <a:defRPr/>
            </a:lvl1pPr>
          </a:lstStyle>
          <a:p>
            <a:pPr>
              <a:defRPr/>
            </a:pPr>
            <a:endParaRPr lang="zh-CN" altLang="en-US" dirty="0"/>
          </a:p>
        </p:txBody>
      </p:sp>
      <p:sp>
        <p:nvSpPr>
          <p:cNvPr id="6" name="Slide Number Placeholder 5"/>
          <p:cNvSpPr>
            <a:spLocks noGrp="1"/>
          </p:cNvSpPr>
          <p:nvPr>
            <p:ph type="sldNum" sz="quarter" idx="12"/>
          </p:nvPr>
        </p:nvSpPr>
        <p:spPr>
          <a:xfrm>
            <a:off x="10272464" y="6356353"/>
            <a:ext cx="1309936" cy="365125"/>
          </a:xfrm>
        </p:spPr>
        <p:txBody>
          <a:bodyPr/>
          <a:lstStyle>
            <a:lvl1pPr eaLnBrk="0" hangingPunct="0">
              <a:defRPr b="1">
                <a:solidFill>
                  <a:srgbClr val="FFFF00"/>
                </a:solidFill>
              </a:defRPr>
            </a:lvl1pPr>
          </a:lstStyle>
          <a:p>
            <a:pPr>
              <a:defRPr/>
            </a:pPr>
            <a:fld id="{8FD841D9-17AF-48AD-B2BE-8016D236E1C8}" type="slidenum">
              <a:rPr lang="zh-CN" altLang="en-US" smtClean="0"/>
              <a:pPr>
                <a:defRPr/>
              </a:pPr>
              <a:t>‹#›</a:t>
            </a:fld>
            <a:endParaRPr lang="zh-CN" altLang="en-US" dirty="0"/>
          </a:p>
        </p:txBody>
      </p:sp>
      <p:sp>
        <p:nvSpPr>
          <p:cNvPr id="31" name="TextBox 30">
            <a:extLst>
              <a:ext uri="{FF2B5EF4-FFF2-40B4-BE49-F238E27FC236}">
                <a16:creationId xmlns="" xmlns:a16="http://schemas.microsoft.com/office/drawing/2014/main" id="{410FBA5F-0913-44E6-AEF3-593EFFE9BFC5}"/>
              </a:ext>
            </a:extLst>
          </p:cNvPr>
          <p:cNvSpPr txBox="1"/>
          <p:nvPr userDrawn="1"/>
        </p:nvSpPr>
        <p:spPr>
          <a:xfrm>
            <a:off x="10725679" y="578246"/>
            <a:ext cx="1344149" cy="246221"/>
          </a:xfrm>
          <a:prstGeom prst="rect">
            <a:avLst/>
          </a:prstGeom>
          <a:noFill/>
        </p:spPr>
        <p:txBody>
          <a:bodyPr wrap="square" lIns="0" tIns="0" rIns="0" bIns="0" rtlCol="0">
            <a:spAutoFit/>
          </a:bodyPr>
          <a:lstStyle/>
          <a:p>
            <a:pPr algn="ctr"/>
            <a:r>
              <a:rPr lang="en-US" sz="800" dirty="0">
                <a:solidFill>
                  <a:schemeClr val="bg1"/>
                </a:solidFill>
                <a:latin typeface="+mj-lt"/>
                <a:ea typeface="华文楷体" pitchFamily="2" charset="-122"/>
                <a:cs typeface="Arial" panose="020B0604020202020204" pitchFamily="34" charset="0"/>
              </a:rPr>
              <a:t>ENG. FOR INNOVATIVE</a:t>
            </a:r>
          </a:p>
          <a:p>
            <a:pPr algn="ctr"/>
            <a:r>
              <a:rPr lang="en-US" sz="800" dirty="0">
                <a:solidFill>
                  <a:schemeClr val="bg1"/>
                </a:solidFill>
                <a:latin typeface="+mj-lt"/>
                <a:ea typeface="华文楷体" pitchFamily="2" charset="-122"/>
                <a:cs typeface="Arial" panose="020B0604020202020204" pitchFamily="34" charset="0"/>
              </a:rPr>
              <a:t>TECHNOLOGIES</a:t>
            </a:r>
          </a:p>
        </p:txBody>
      </p:sp>
      <p:grpSp>
        <p:nvGrpSpPr>
          <p:cNvPr id="32" name="Group 31">
            <a:extLst>
              <a:ext uri="{FF2B5EF4-FFF2-40B4-BE49-F238E27FC236}">
                <a16:creationId xmlns="" xmlns:a16="http://schemas.microsoft.com/office/drawing/2014/main" id="{0BD131DE-6FDA-4178-9559-37DF737D3443}"/>
              </a:ext>
            </a:extLst>
          </p:cNvPr>
          <p:cNvGrpSpPr/>
          <p:nvPr userDrawn="1"/>
        </p:nvGrpSpPr>
        <p:grpSpPr>
          <a:xfrm>
            <a:off x="11217578" y="142588"/>
            <a:ext cx="360350" cy="407658"/>
            <a:chOff x="8806738" y="2564903"/>
            <a:chExt cx="360350" cy="407658"/>
          </a:xfrm>
        </p:grpSpPr>
        <p:sp>
          <p:nvSpPr>
            <p:cNvPr id="33" name="Hexagon 32">
              <a:extLst>
                <a:ext uri="{FF2B5EF4-FFF2-40B4-BE49-F238E27FC236}">
                  <a16:creationId xmlns="" xmlns:a16="http://schemas.microsoft.com/office/drawing/2014/main" id="{05DDC9FC-F586-424D-86B5-3FA69AAC5666}"/>
                </a:ext>
              </a:extLst>
            </p:cNvPr>
            <p:cNvSpPr/>
            <p:nvPr/>
          </p:nvSpPr>
          <p:spPr>
            <a:xfrm>
              <a:off x="9066771" y="2780131"/>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4" name="Hexagon 33">
              <a:extLst>
                <a:ext uri="{FF2B5EF4-FFF2-40B4-BE49-F238E27FC236}">
                  <a16:creationId xmlns="" xmlns:a16="http://schemas.microsoft.com/office/drawing/2014/main" id="{3CEB76B0-FFCA-4CD1-8608-43E882F7ECAD}"/>
                </a:ext>
              </a:extLst>
            </p:cNvPr>
            <p:cNvSpPr/>
            <p:nvPr/>
          </p:nvSpPr>
          <p:spPr>
            <a:xfrm>
              <a:off x="9016923" y="2725521"/>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5" name="Hexagon 34">
              <a:extLst>
                <a:ext uri="{FF2B5EF4-FFF2-40B4-BE49-F238E27FC236}">
                  <a16:creationId xmlns="" xmlns:a16="http://schemas.microsoft.com/office/drawing/2014/main" id="{4F5C7A31-DBD5-4173-A8BF-D98C6F70B99F}"/>
                </a:ext>
              </a:extLst>
            </p:cNvPr>
            <p:cNvSpPr/>
            <p:nvPr/>
          </p:nvSpPr>
          <p:spPr>
            <a:xfrm>
              <a:off x="8934691" y="2752509"/>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6" name="Hexagon 35">
              <a:extLst>
                <a:ext uri="{FF2B5EF4-FFF2-40B4-BE49-F238E27FC236}">
                  <a16:creationId xmlns="" xmlns:a16="http://schemas.microsoft.com/office/drawing/2014/main" id="{4AD4A146-096A-44C2-ACE8-A9BBE9CBC775}"/>
                </a:ext>
              </a:extLst>
            </p:cNvPr>
            <p:cNvSpPr/>
            <p:nvPr/>
          </p:nvSpPr>
          <p:spPr>
            <a:xfrm>
              <a:off x="8827058" y="2753461"/>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7" name="Hexagon 36">
              <a:extLst>
                <a:ext uri="{FF2B5EF4-FFF2-40B4-BE49-F238E27FC236}">
                  <a16:creationId xmlns="" xmlns:a16="http://schemas.microsoft.com/office/drawing/2014/main" id="{5F42FF08-DC0D-4393-836C-AC78BEC82FB5}"/>
                </a:ext>
              </a:extLst>
            </p:cNvPr>
            <p:cNvSpPr/>
            <p:nvPr/>
          </p:nvSpPr>
          <p:spPr>
            <a:xfrm rot="5400000">
              <a:off x="8880398" y="2697899"/>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8" name="Hexagon 37">
              <a:extLst>
                <a:ext uri="{FF2B5EF4-FFF2-40B4-BE49-F238E27FC236}">
                  <a16:creationId xmlns="" xmlns:a16="http://schemas.microsoft.com/office/drawing/2014/main" id="{67EA60F5-74C8-401E-BDDA-2080D9EF5807}"/>
                </a:ext>
              </a:extLst>
            </p:cNvPr>
            <p:cNvSpPr/>
            <p:nvPr/>
          </p:nvSpPr>
          <p:spPr>
            <a:xfrm rot="5400000">
              <a:off x="8881033" y="2806484"/>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9" name="Hexagon 38">
              <a:extLst>
                <a:ext uri="{FF2B5EF4-FFF2-40B4-BE49-F238E27FC236}">
                  <a16:creationId xmlns="" xmlns:a16="http://schemas.microsoft.com/office/drawing/2014/main" id="{103D0D7A-D888-4B13-B705-C149B4D791C2}"/>
                </a:ext>
              </a:extLst>
            </p:cNvPr>
            <p:cNvSpPr/>
            <p:nvPr/>
          </p:nvSpPr>
          <p:spPr>
            <a:xfrm rot="5400000">
              <a:off x="8989618" y="2805849"/>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0" name="Hexagon 39">
              <a:extLst>
                <a:ext uri="{FF2B5EF4-FFF2-40B4-BE49-F238E27FC236}">
                  <a16:creationId xmlns="" xmlns:a16="http://schemas.microsoft.com/office/drawing/2014/main" id="{A32DCC37-736B-4DBF-8B57-0CCBF10CDE9C}"/>
                </a:ext>
              </a:extLst>
            </p:cNvPr>
            <p:cNvSpPr/>
            <p:nvPr/>
          </p:nvSpPr>
          <p:spPr>
            <a:xfrm rot="5400000">
              <a:off x="9043276" y="2860142"/>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1" name="Hexagon 40">
              <a:extLst>
                <a:ext uri="{FF2B5EF4-FFF2-40B4-BE49-F238E27FC236}">
                  <a16:creationId xmlns="" xmlns:a16="http://schemas.microsoft.com/office/drawing/2014/main" id="{0200E5A9-278E-4877-9118-F8C2E1091914}"/>
                </a:ext>
              </a:extLst>
            </p:cNvPr>
            <p:cNvSpPr/>
            <p:nvPr/>
          </p:nvSpPr>
          <p:spPr>
            <a:xfrm rot="5400000">
              <a:off x="9092488" y="2696947"/>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2" name="Hexagon 41">
              <a:extLst>
                <a:ext uri="{FF2B5EF4-FFF2-40B4-BE49-F238E27FC236}">
                  <a16:creationId xmlns="" xmlns:a16="http://schemas.microsoft.com/office/drawing/2014/main" id="{D799A063-D69A-44EA-BD9D-24514972D6F9}"/>
                </a:ext>
              </a:extLst>
            </p:cNvPr>
            <p:cNvSpPr/>
            <p:nvPr/>
          </p:nvSpPr>
          <p:spPr>
            <a:xfrm rot="5400000">
              <a:off x="9003906" y="2579789"/>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3" name="Hexagon 42">
              <a:extLst>
                <a:ext uri="{FF2B5EF4-FFF2-40B4-BE49-F238E27FC236}">
                  <a16:creationId xmlns="" xmlns:a16="http://schemas.microsoft.com/office/drawing/2014/main" id="{929CB5FA-FAF4-4B71-A1FE-BC4D4783DB0D}"/>
                </a:ext>
              </a:extLst>
            </p:cNvPr>
            <p:cNvSpPr/>
            <p:nvPr/>
          </p:nvSpPr>
          <p:spPr>
            <a:xfrm rot="5400000">
              <a:off x="8851823" y="2620430"/>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4" name="Hexagon 43">
              <a:extLst>
                <a:ext uri="{FF2B5EF4-FFF2-40B4-BE49-F238E27FC236}">
                  <a16:creationId xmlns="" xmlns:a16="http://schemas.microsoft.com/office/drawing/2014/main" id="{5CD8F709-1EBC-49C5-8A2A-D8CAC9F46E12}"/>
                </a:ext>
              </a:extLst>
            </p:cNvPr>
            <p:cNvSpPr/>
            <p:nvPr/>
          </p:nvSpPr>
          <p:spPr>
            <a:xfrm rot="2612575">
              <a:off x="8806738" y="2679167"/>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grpSp>
          <p:nvGrpSpPr>
            <p:cNvPr id="45" name="Group 44">
              <a:extLst>
                <a:ext uri="{FF2B5EF4-FFF2-40B4-BE49-F238E27FC236}">
                  <a16:creationId xmlns="" xmlns:a16="http://schemas.microsoft.com/office/drawing/2014/main" id="{B0A93027-F0D8-45FB-9C45-05CD7BF8D30F}"/>
                </a:ext>
              </a:extLst>
            </p:cNvPr>
            <p:cNvGrpSpPr/>
            <p:nvPr/>
          </p:nvGrpSpPr>
          <p:grpSpPr>
            <a:xfrm>
              <a:off x="8939721" y="2618707"/>
              <a:ext cx="69691" cy="65592"/>
              <a:chOff x="4178300" y="1420813"/>
              <a:chExt cx="696913" cy="655915"/>
            </a:xfrm>
          </p:grpSpPr>
          <p:cxnSp>
            <p:nvCxnSpPr>
              <p:cNvPr id="49" name="Straight Connector 48">
                <a:extLst>
                  <a:ext uri="{FF2B5EF4-FFF2-40B4-BE49-F238E27FC236}">
                    <a16:creationId xmlns="" xmlns:a16="http://schemas.microsoft.com/office/drawing/2014/main" id="{8C3B8B8D-CC22-401B-AD77-A0E80E6780D6}"/>
                  </a:ext>
                </a:extLst>
              </p:cNvPr>
              <p:cNvCxnSpPr>
                <a:cxnSpLocks/>
              </p:cNvCxnSpPr>
              <p:nvPr/>
            </p:nvCxnSpPr>
            <p:spPr>
              <a:xfrm>
                <a:off x="4218000" y="1646238"/>
                <a:ext cx="0" cy="422550"/>
              </a:xfrm>
              <a:prstGeom prst="line">
                <a:avLst/>
              </a:prstGeom>
              <a:ln w="8128">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7FE77777-4754-48C5-A564-E8560E4E9732}"/>
                  </a:ext>
                </a:extLst>
              </p:cNvPr>
              <p:cNvCxnSpPr>
                <a:cxnSpLocks/>
              </p:cNvCxnSpPr>
              <p:nvPr/>
            </p:nvCxnSpPr>
            <p:spPr>
              <a:xfrm flipH="1">
                <a:off x="4178300" y="2076728"/>
                <a:ext cx="203449" cy="0"/>
              </a:xfrm>
              <a:prstGeom prst="line">
                <a:avLst/>
              </a:prstGeom>
              <a:ln w="8128">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 xmlns:a16="http://schemas.microsoft.com/office/drawing/2014/main" id="{992AAB99-11BF-4030-B571-0F63E0B583CC}"/>
                  </a:ext>
                </a:extLst>
              </p:cNvPr>
              <p:cNvCxnSpPr>
                <a:cxnSpLocks/>
              </p:cNvCxnSpPr>
              <p:nvPr/>
            </p:nvCxnSpPr>
            <p:spPr>
              <a:xfrm>
                <a:off x="4859349" y="1420813"/>
                <a:ext cx="0" cy="467000"/>
              </a:xfrm>
              <a:prstGeom prst="line">
                <a:avLst/>
              </a:prstGeom>
              <a:ln w="8128">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 xmlns:a16="http://schemas.microsoft.com/office/drawing/2014/main" id="{99E4A2CD-98F9-48A5-9F52-D7A0840FBE1C}"/>
                  </a:ext>
                </a:extLst>
              </p:cNvPr>
              <p:cNvCxnSpPr>
                <a:cxnSpLocks/>
              </p:cNvCxnSpPr>
              <p:nvPr/>
            </p:nvCxnSpPr>
            <p:spPr>
              <a:xfrm flipH="1" flipV="1">
                <a:off x="4425950" y="1460500"/>
                <a:ext cx="449263" cy="464"/>
              </a:xfrm>
              <a:prstGeom prst="line">
                <a:avLst/>
              </a:prstGeom>
              <a:ln w="8128">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94B2AFF1-02F6-4C0F-A9EB-9BDAACBFD5C0}"/>
                  </a:ext>
                </a:extLst>
              </p:cNvPr>
              <p:cNvCxnSpPr>
                <a:cxnSpLocks/>
              </p:cNvCxnSpPr>
              <p:nvPr/>
            </p:nvCxnSpPr>
            <p:spPr>
              <a:xfrm flipH="1">
                <a:off x="4204556" y="1445891"/>
                <a:ext cx="245207" cy="229373"/>
              </a:xfrm>
              <a:prstGeom prst="line">
                <a:avLst/>
              </a:prstGeom>
              <a:ln w="8128">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46" name="Hexagon 45">
              <a:extLst>
                <a:ext uri="{FF2B5EF4-FFF2-40B4-BE49-F238E27FC236}">
                  <a16:creationId xmlns="" xmlns:a16="http://schemas.microsoft.com/office/drawing/2014/main" id="{CF248934-012F-4EC7-9337-E6F31751D031}"/>
                </a:ext>
              </a:extLst>
            </p:cNvPr>
            <p:cNvSpPr/>
            <p:nvPr/>
          </p:nvSpPr>
          <p:spPr>
            <a:xfrm rot="18987425" flipH="1">
              <a:off x="8956915" y="2680120"/>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7" name="Hexagon 46">
              <a:extLst>
                <a:ext uri="{FF2B5EF4-FFF2-40B4-BE49-F238E27FC236}">
                  <a16:creationId xmlns="" xmlns:a16="http://schemas.microsoft.com/office/drawing/2014/main" id="{2413A503-3F10-448E-9EF5-34D759BFE0A2}"/>
                </a:ext>
              </a:extLst>
            </p:cNvPr>
            <p:cNvSpPr/>
            <p:nvPr/>
          </p:nvSpPr>
          <p:spPr>
            <a:xfrm rot="18987425" flipH="1">
              <a:off x="9032798" y="2652497"/>
              <a:ext cx="89485" cy="59714"/>
            </a:xfrm>
            <a:prstGeom prst="hexagon">
              <a:avLst>
                <a:gd name="adj" fmla="val 52914"/>
                <a:gd name="vf" fmla="val 115470"/>
              </a:avLst>
            </a:prstGeom>
            <a:noFill/>
            <a:ln w="8128">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48" name="Straight Connector 47">
              <a:extLst>
                <a:ext uri="{FF2B5EF4-FFF2-40B4-BE49-F238E27FC236}">
                  <a16:creationId xmlns="" xmlns:a16="http://schemas.microsoft.com/office/drawing/2014/main" id="{DAE9071F-C088-490B-95E0-1132C3DC315C}"/>
                </a:ext>
              </a:extLst>
            </p:cNvPr>
            <p:cNvCxnSpPr>
              <a:cxnSpLocks/>
            </p:cNvCxnSpPr>
            <p:nvPr/>
          </p:nvCxnSpPr>
          <p:spPr>
            <a:xfrm>
              <a:off x="8979408" y="2821285"/>
              <a:ext cx="0" cy="151276"/>
            </a:xfrm>
            <a:prstGeom prst="line">
              <a:avLst/>
            </a:prstGeom>
            <a:ln w="29210">
              <a:solidFill>
                <a:schemeClr val="bg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3958816"/>
      </p:ext>
    </p:extLst>
  </p:cSld>
  <p:clrMapOvr>
    <a:masterClrMapping/>
  </p:clrMapOvr>
  <p:transition>
    <p:split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8"/>
          <p:cNvSpPr/>
          <p:nvPr userDrawn="1"/>
        </p:nvSpPr>
        <p:spPr>
          <a:xfrm>
            <a:off x="2339" y="6270626"/>
            <a:ext cx="12192000" cy="587374"/>
          </a:xfrm>
          <a:prstGeom prst="rect">
            <a:avLst/>
          </a:prstGeom>
          <a:solidFill>
            <a:srgbClr val="3375B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b="1" dirty="0">
              <a:latin typeface="+mj-lt"/>
              <a:ea typeface="微软雅黑" pitchFamily="34" charset="-122"/>
            </a:endParaRPr>
          </a:p>
        </p:txBody>
      </p:sp>
      <p:sp>
        <p:nvSpPr>
          <p:cNvPr id="2050" name="Title Placeholder 1"/>
          <p:cNvSpPr>
            <a:spLocks noGrp="1"/>
          </p:cNvSpPr>
          <p:nvPr>
            <p:ph type="title"/>
          </p:nvPr>
        </p:nvSpPr>
        <p:spPr bwMode="auto">
          <a:xfrm>
            <a:off x="575984" y="975770"/>
            <a:ext cx="1097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endParaRPr lang="zh-CN" altLang="en-US" dirty="0"/>
          </a:p>
        </p:txBody>
      </p:sp>
      <p:sp>
        <p:nvSpPr>
          <p:cNvPr id="2051" name="Text Placeholder 2"/>
          <p:cNvSpPr>
            <a:spLocks noGrp="1"/>
          </p:cNvSpPr>
          <p:nvPr>
            <p:ph type="body" idx="1"/>
          </p:nvPr>
        </p:nvSpPr>
        <p:spPr bwMode="auto">
          <a:xfrm>
            <a:off x="575984" y="1654222"/>
            <a:ext cx="109728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ea typeface="+mn-ea"/>
              </a:defRPr>
            </a:lvl1pPr>
          </a:lstStyle>
          <a:p>
            <a:pPr>
              <a:defRPr/>
            </a:pPr>
            <a:fld id="{338D0056-8519-4FC2-AC7A-5930B38B635B}" type="datetime1">
              <a:rPr lang="zh-CN" altLang="en-US" smtClean="0"/>
              <a:t>2022-03-04</a:t>
            </a:fld>
            <a:endParaRPr lang="zh-CN" alt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B02EA24D-C098-4454-90ED-EB3C1A036AEA}" type="slidenum">
              <a:rPr lang="zh-CN" altLang="en-US"/>
              <a:pPr>
                <a:defRPr/>
              </a:pPr>
              <a:t>‹#›</a:t>
            </a:fld>
            <a:endParaRPr lang="zh-CN" altLang="en-US"/>
          </a:p>
        </p:txBody>
      </p:sp>
      <p:sp>
        <p:nvSpPr>
          <p:cNvPr id="2" name="矩形 1"/>
          <p:cNvSpPr/>
          <p:nvPr userDrawn="1"/>
        </p:nvSpPr>
        <p:spPr>
          <a:xfrm>
            <a:off x="0" y="-1"/>
            <a:ext cx="12192000" cy="918949"/>
          </a:xfrm>
          <a:prstGeom prst="rect">
            <a:avLst/>
          </a:prstGeom>
          <a:solidFill>
            <a:srgbClr val="3375B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b="1" dirty="0">
              <a:latin typeface="+mj-lt"/>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4712" r:id="rId1"/>
    <p:sldLayoutId id="2147484698" r:id="rId2"/>
    <p:sldLayoutId id="2147484693" r:id="rId3"/>
  </p:sldLayoutIdLst>
  <p:transition>
    <p:split dir="in"/>
  </p:transition>
  <p:hf hdr="0" ftr="0" dt="0"/>
  <p:txStyles>
    <p:titleStyle>
      <a:lvl1pPr algn="l" rtl="0" eaLnBrk="0" fontAlgn="base" hangingPunct="0">
        <a:spcBef>
          <a:spcPct val="0"/>
        </a:spcBef>
        <a:spcAft>
          <a:spcPct val="0"/>
        </a:spcAft>
        <a:defRPr sz="2800" b="1" kern="1200">
          <a:solidFill>
            <a:srgbClr val="3375B8"/>
          </a:solidFill>
          <a:latin typeface="+mj-lt"/>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2" charset="-122"/>
          <a:ea typeface="黑体" pitchFamily="2" charset="-122"/>
        </a:defRPr>
      </a:lvl2pPr>
      <a:lvl3pPr algn="l" rtl="0" eaLnBrk="0" fontAlgn="base" hangingPunct="0">
        <a:spcBef>
          <a:spcPct val="0"/>
        </a:spcBef>
        <a:spcAft>
          <a:spcPct val="0"/>
        </a:spcAft>
        <a:defRPr sz="3200" b="1">
          <a:solidFill>
            <a:schemeClr val="tx1"/>
          </a:solidFill>
          <a:latin typeface="黑体" pitchFamily="2" charset="-122"/>
          <a:ea typeface="黑体" pitchFamily="2" charset="-122"/>
        </a:defRPr>
      </a:lvl3pPr>
      <a:lvl4pPr algn="l" rtl="0" eaLnBrk="0" fontAlgn="base" hangingPunct="0">
        <a:spcBef>
          <a:spcPct val="0"/>
        </a:spcBef>
        <a:spcAft>
          <a:spcPct val="0"/>
        </a:spcAft>
        <a:defRPr sz="3200" b="1">
          <a:solidFill>
            <a:schemeClr val="tx1"/>
          </a:solidFill>
          <a:latin typeface="黑体" pitchFamily="2" charset="-122"/>
          <a:ea typeface="黑体" pitchFamily="2" charset="-122"/>
        </a:defRPr>
      </a:lvl4pPr>
      <a:lvl5pPr algn="l" rtl="0" eaLnBrk="0" fontAlgn="base" hangingPunct="0">
        <a:spcBef>
          <a:spcPct val="0"/>
        </a:spcBef>
        <a:spcAft>
          <a:spcPct val="0"/>
        </a:spcAft>
        <a:defRPr sz="3200" b="1">
          <a:solidFill>
            <a:schemeClr val="tx1"/>
          </a:solidFill>
          <a:latin typeface="黑体" pitchFamily="2" charset="-122"/>
          <a:ea typeface="黑体" pitchFamily="2" charset="-122"/>
        </a:defRPr>
      </a:lvl5pPr>
      <a:lvl6pPr marL="457200" algn="l" rtl="0" fontAlgn="base">
        <a:spcBef>
          <a:spcPct val="0"/>
        </a:spcBef>
        <a:spcAft>
          <a:spcPct val="0"/>
        </a:spcAft>
        <a:defRPr sz="3200" b="1">
          <a:solidFill>
            <a:schemeClr val="tx1"/>
          </a:solidFill>
          <a:latin typeface="黑体" pitchFamily="2" charset="-122"/>
          <a:ea typeface="黑体" pitchFamily="2" charset="-122"/>
        </a:defRPr>
      </a:lvl6pPr>
      <a:lvl7pPr marL="914400" algn="l" rtl="0" fontAlgn="base">
        <a:spcBef>
          <a:spcPct val="0"/>
        </a:spcBef>
        <a:spcAft>
          <a:spcPct val="0"/>
        </a:spcAft>
        <a:defRPr sz="3200" b="1">
          <a:solidFill>
            <a:schemeClr val="tx1"/>
          </a:solidFill>
          <a:latin typeface="黑体" pitchFamily="2" charset="-122"/>
          <a:ea typeface="黑体" pitchFamily="2" charset="-122"/>
        </a:defRPr>
      </a:lvl7pPr>
      <a:lvl8pPr marL="1371600" algn="l" rtl="0" fontAlgn="base">
        <a:spcBef>
          <a:spcPct val="0"/>
        </a:spcBef>
        <a:spcAft>
          <a:spcPct val="0"/>
        </a:spcAft>
        <a:defRPr sz="3200" b="1">
          <a:solidFill>
            <a:schemeClr val="tx1"/>
          </a:solidFill>
          <a:latin typeface="黑体" pitchFamily="2" charset="-122"/>
          <a:ea typeface="黑体" pitchFamily="2" charset="-122"/>
        </a:defRPr>
      </a:lvl8pPr>
      <a:lvl9pPr marL="1828800" algn="l" rtl="0" fontAlgn="base">
        <a:spcBef>
          <a:spcPct val="0"/>
        </a:spcBef>
        <a:spcAft>
          <a:spcPct val="0"/>
        </a:spcAft>
        <a:defRPr sz="3200" b="1">
          <a:solidFill>
            <a:schemeClr val="tx1"/>
          </a:solidFill>
          <a:latin typeface="黑体" pitchFamily="2" charset="-122"/>
          <a:ea typeface="黑体" pitchFamily="2" charset="-122"/>
        </a:defRPr>
      </a:lvl9pPr>
    </p:titleStyle>
    <p:bodyStyle>
      <a:lvl1pPr marL="342900" indent="-342900" algn="l" rtl="0" eaLnBrk="0" fontAlgn="base" hangingPunct="0">
        <a:spcBef>
          <a:spcPct val="20000"/>
        </a:spcBef>
        <a:spcAft>
          <a:spcPct val="0"/>
        </a:spcAft>
        <a:buFont typeface="Arial" charset="0"/>
        <a:buChar char="•"/>
        <a:defRPr sz="2400" b="0" kern="1200">
          <a:solidFill>
            <a:srgbClr val="3375B8"/>
          </a:solidFill>
          <a:latin typeface="Arial Narrow" panose="020B0606020202030204" pitchFamily="34" charset="0"/>
          <a:ea typeface="仿宋_GB2312" pitchFamily="49" charset="-122"/>
          <a:cs typeface="Verdana" panose="020B0604030504040204" pitchFamily="34" charset="0"/>
        </a:defRPr>
      </a:lvl1pPr>
      <a:lvl2pPr marL="742950" indent="-285750" algn="l" rtl="0" eaLnBrk="0" fontAlgn="base" hangingPunct="0">
        <a:spcBef>
          <a:spcPct val="20000"/>
        </a:spcBef>
        <a:spcAft>
          <a:spcPct val="0"/>
        </a:spcAft>
        <a:buFont typeface="Arial" charset="0"/>
        <a:buChar char="–"/>
        <a:defRPr sz="2000" b="1" kern="1200">
          <a:solidFill>
            <a:srgbClr val="0070C0"/>
          </a:solidFill>
          <a:latin typeface="Verdana" panose="020B0604030504040204" pitchFamily="34" charset="0"/>
          <a:ea typeface="+mn-ea"/>
          <a:cs typeface="Verdana" panose="020B0604030504040204" pitchFamily="34" charset="0"/>
        </a:defRPr>
      </a:lvl2pPr>
      <a:lvl3pPr marL="1143000" indent="-228600" algn="l" rtl="0" eaLnBrk="0" fontAlgn="base" hangingPunct="0">
        <a:spcBef>
          <a:spcPct val="20000"/>
        </a:spcBef>
        <a:spcAft>
          <a:spcPct val="0"/>
        </a:spcAft>
        <a:buFont typeface="Arial" charset="0"/>
        <a:buChar char="•"/>
        <a:defRPr sz="2400" kern="1200">
          <a:solidFill>
            <a:srgbClr val="0070C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70C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3.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3.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FC0785-E676-4965-9030-FA30B2BC8600}"/>
              </a:ext>
            </a:extLst>
          </p:cNvPr>
          <p:cNvSpPr>
            <a:spLocks noGrp="1"/>
          </p:cNvSpPr>
          <p:nvPr>
            <p:ph type="ctrTitle"/>
          </p:nvPr>
        </p:nvSpPr>
        <p:spPr>
          <a:xfrm>
            <a:off x="983432" y="1628800"/>
            <a:ext cx="10081120" cy="2804959"/>
          </a:xfrm>
        </p:spPr>
        <p:txBody>
          <a:bodyPr>
            <a:normAutofit/>
          </a:bodyPr>
          <a:lstStyle/>
          <a:p>
            <a:r>
              <a:rPr lang="en-US" sz="4900" dirty="0" smtClean="0"/>
              <a:t>Report </a:t>
            </a:r>
            <a:r>
              <a:rPr lang="en-US" sz="4900" dirty="0"/>
              <a:t>by </a:t>
            </a:r>
            <a:br>
              <a:rPr lang="en-US" sz="4900" dirty="0"/>
            </a:br>
            <a:r>
              <a:rPr lang="en-US" sz="4900" dirty="0"/>
              <a:t>Standing Committee on Engineering for Innovative </a:t>
            </a:r>
            <a:r>
              <a:rPr lang="en-US" sz="4900" dirty="0" smtClean="0"/>
              <a:t>Technologies</a:t>
            </a:r>
            <a:endParaRPr lang="en-US" sz="6600" dirty="0"/>
          </a:p>
        </p:txBody>
      </p:sp>
      <p:sp>
        <p:nvSpPr>
          <p:cNvPr id="4" name="文本框 3"/>
          <p:cNvSpPr txBox="1"/>
          <p:nvPr/>
        </p:nvSpPr>
        <p:spPr>
          <a:xfrm>
            <a:off x="3683732" y="4581128"/>
            <a:ext cx="4680520" cy="1077218"/>
          </a:xfrm>
          <a:prstGeom prst="rect">
            <a:avLst/>
          </a:prstGeom>
          <a:noFill/>
        </p:spPr>
        <p:txBody>
          <a:bodyPr wrap="square" rtlCol="0">
            <a:spAutoFit/>
          </a:bodyPr>
          <a:lstStyle/>
          <a:p>
            <a:pPr algn="ctr"/>
            <a:r>
              <a:rPr lang="en-US" altLang="zh-CN" sz="3200" dirty="0" smtClean="0">
                <a:solidFill>
                  <a:schemeClr val="bg1"/>
                </a:solidFill>
                <a:latin typeface="+mn-lt"/>
                <a:ea typeface="华文楷体" pitchFamily="2" charset="-122"/>
              </a:rPr>
              <a:t>Jing PENG</a:t>
            </a:r>
          </a:p>
          <a:p>
            <a:pPr algn="ctr"/>
            <a:r>
              <a:rPr lang="en-US" altLang="zh-CN" sz="3200" dirty="0" smtClean="0">
                <a:solidFill>
                  <a:schemeClr val="bg1"/>
                </a:solidFill>
                <a:latin typeface="+mn-lt"/>
                <a:ea typeface="华文楷体" pitchFamily="2" charset="-122"/>
              </a:rPr>
              <a:t>March, 2022</a:t>
            </a:r>
            <a:endParaRPr lang="zh-CN" altLang="en-US" sz="3200" dirty="0" smtClean="0">
              <a:solidFill>
                <a:schemeClr val="bg1"/>
              </a:solidFill>
              <a:latin typeface="+mn-lt"/>
              <a:ea typeface="华文楷体" pitchFamily="2" charset="-122"/>
            </a:endParaRPr>
          </a:p>
        </p:txBody>
      </p:sp>
      <p:pic>
        <p:nvPicPr>
          <p:cNvPr id="8"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96400" y="476672"/>
            <a:ext cx="406400" cy="406400"/>
          </a:xfrm>
          <a:prstGeom prst="rect">
            <a:avLst/>
          </a:prstGeom>
        </p:spPr>
      </p:pic>
    </p:spTree>
    <p:extLst>
      <p:ext uri="{BB962C8B-B14F-4D97-AF65-F5344CB8AC3E}">
        <p14:creationId xmlns:p14="http://schemas.microsoft.com/office/powerpoint/2010/main" val="3397804911"/>
      </p:ext>
    </p:extLst>
  </p:cSld>
  <p:clrMapOvr>
    <a:masterClrMapping/>
  </p:clrMapOvr>
  <p:transition advTm="8236">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3265" showWhenStopped="0">
                <p:cTn id="7"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35" objId="8"/>
        <p14:stopEvt time="8153" objId="8"/>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FD841D9-17AF-48AD-B2BE-8016D236E1C8}" type="slidenum">
              <a:rPr lang="zh-CN" altLang="en-US" smtClean="0"/>
              <a:pPr>
                <a:defRPr/>
              </a:pPr>
              <a:t>2</a:t>
            </a:fld>
            <a:endParaRPr lang="zh-CN" altLang="en-US" dirty="0"/>
          </a:p>
        </p:txBody>
      </p:sp>
      <p:sp>
        <p:nvSpPr>
          <p:cNvPr id="5" name="Title 1">
            <a:extLst>
              <a:ext uri="{FF2B5EF4-FFF2-40B4-BE49-F238E27FC236}">
                <a16:creationId xmlns="" xmlns:a16="http://schemas.microsoft.com/office/drawing/2014/main" id="{799DC6AB-2091-44DD-9A99-C87140D77A6C}"/>
              </a:ext>
            </a:extLst>
          </p:cNvPr>
          <p:cNvSpPr>
            <a:spLocks noGrp="1"/>
          </p:cNvSpPr>
          <p:nvPr>
            <p:ph type="title"/>
          </p:nvPr>
        </p:nvSpPr>
        <p:spPr>
          <a:xfrm>
            <a:off x="575984" y="183679"/>
            <a:ext cx="10057322" cy="581025"/>
          </a:xfrm>
        </p:spPr>
        <p:txBody>
          <a:bodyPr/>
          <a:lstStyle/>
          <a:p>
            <a:r>
              <a:rPr lang="en-US" dirty="0" smtClean="0"/>
              <a:t>About WFEO-CEIT</a:t>
            </a:r>
            <a:endParaRPr lang="en-US" sz="2000" b="0" dirty="0"/>
          </a:p>
        </p:txBody>
      </p:sp>
      <p:pic>
        <p:nvPicPr>
          <p:cNvPr id="7" name="Content Placeholder 5" descr="Map&#10;&#10;Description automatically generated">
            <a:extLst>
              <a:ext uri="{FF2B5EF4-FFF2-40B4-BE49-F238E27FC236}">
                <a16:creationId xmlns:a16="http://schemas.microsoft.com/office/drawing/2014/main" xmlns="" id="{097D3627-9114-4803-9A2E-228301F036BD}"/>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2775" t="18195" r="3054" b="17237"/>
          <a:stretch/>
        </p:blipFill>
        <p:spPr>
          <a:xfrm>
            <a:off x="5770885" y="3238135"/>
            <a:ext cx="6020544" cy="2979240"/>
          </a:xfrm>
        </p:spPr>
      </p:pic>
      <p:sp>
        <p:nvSpPr>
          <p:cNvPr id="8" name="TextBox 9">
            <a:extLst>
              <a:ext uri="{FF2B5EF4-FFF2-40B4-BE49-F238E27FC236}">
                <a16:creationId xmlns:a16="http://schemas.microsoft.com/office/drawing/2014/main" xmlns="" id="{AF5B8132-F91C-4300-97E6-A13E848E8212}"/>
              </a:ext>
            </a:extLst>
          </p:cNvPr>
          <p:cNvSpPr txBox="1"/>
          <p:nvPr/>
        </p:nvSpPr>
        <p:spPr>
          <a:xfrm>
            <a:off x="587388" y="1387930"/>
            <a:ext cx="4392488" cy="338554"/>
          </a:xfrm>
          <a:prstGeom prst="rect">
            <a:avLst/>
          </a:prstGeom>
          <a:solidFill>
            <a:srgbClr val="BAB6A6"/>
          </a:solidFill>
        </p:spPr>
        <p:txBody>
          <a:bodyPr wrap="square">
            <a:spAutoFit/>
          </a:bodyPr>
          <a:lstStyle/>
          <a:p>
            <a:r>
              <a:rPr lang="en-US" sz="1600" dirty="0"/>
              <a:t>Disaster Risk Management</a:t>
            </a:r>
          </a:p>
        </p:txBody>
      </p:sp>
      <p:sp>
        <p:nvSpPr>
          <p:cNvPr id="9" name="TextBox 11">
            <a:extLst>
              <a:ext uri="{FF2B5EF4-FFF2-40B4-BE49-F238E27FC236}">
                <a16:creationId xmlns:a16="http://schemas.microsoft.com/office/drawing/2014/main" xmlns="" id="{DE068A08-74F8-4871-B8F9-60165E1C7BD1}"/>
              </a:ext>
            </a:extLst>
          </p:cNvPr>
          <p:cNvSpPr txBox="1"/>
          <p:nvPr/>
        </p:nvSpPr>
        <p:spPr>
          <a:xfrm>
            <a:off x="587388" y="1769658"/>
            <a:ext cx="4896544" cy="338554"/>
          </a:xfrm>
          <a:prstGeom prst="homePlate">
            <a:avLst/>
          </a:prstGeom>
          <a:solidFill>
            <a:srgbClr val="00A1E9"/>
          </a:solidFill>
        </p:spPr>
        <p:txBody>
          <a:bodyPr wrap="square">
            <a:spAutoFit/>
          </a:bodyPr>
          <a:lstStyle/>
          <a:p>
            <a:r>
              <a:rPr lang="en-US" sz="1600" b="1" dirty="0">
                <a:solidFill>
                  <a:schemeClr val="bg1"/>
                </a:solidFill>
              </a:rPr>
              <a:t>Engineering for Innovative Technologies</a:t>
            </a:r>
          </a:p>
        </p:txBody>
      </p:sp>
      <p:sp>
        <p:nvSpPr>
          <p:cNvPr id="10" name="TextBox 13">
            <a:extLst>
              <a:ext uri="{FF2B5EF4-FFF2-40B4-BE49-F238E27FC236}">
                <a16:creationId xmlns:a16="http://schemas.microsoft.com/office/drawing/2014/main" xmlns="" id="{B6E4A143-292A-4814-9C72-0FB2B169E6BE}"/>
              </a:ext>
            </a:extLst>
          </p:cNvPr>
          <p:cNvSpPr txBox="1"/>
          <p:nvPr/>
        </p:nvSpPr>
        <p:spPr>
          <a:xfrm>
            <a:off x="587388" y="2127734"/>
            <a:ext cx="4392488" cy="338554"/>
          </a:xfrm>
          <a:prstGeom prst="rect">
            <a:avLst/>
          </a:prstGeom>
          <a:solidFill>
            <a:srgbClr val="BAB6A6"/>
          </a:solidFill>
        </p:spPr>
        <p:txBody>
          <a:bodyPr wrap="square">
            <a:spAutoFit/>
          </a:bodyPr>
          <a:lstStyle/>
          <a:p>
            <a:r>
              <a:rPr lang="en-US" sz="1600" dirty="0"/>
              <a:t>Engineering and the Environment</a:t>
            </a:r>
          </a:p>
        </p:txBody>
      </p:sp>
      <p:sp>
        <p:nvSpPr>
          <p:cNvPr id="11" name="TextBox 15">
            <a:extLst>
              <a:ext uri="{FF2B5EF4-FFF2-40B4-BE49-F238E27FC236}">
                <a16:creationId xmlns:a16="http://schemas.microsoft.com/office/drawing/2014/main" xmlns="" id="{F3B850E9-02E6-4F58-8878-00A53F401F9B}"/>
              </a:ext>
            </a:extLst>
          </p:cNvPr>
          <p:cNvSpPr txBox="1"/>
          <p:nvPr/>
        </p:nvSpPr>
        <p:spPr>
          <a:xfrm>
            <a:off x="587388" y="2497636"/>
            <a:ext cx="4392488" cy="338554"/>
          </a:xfrm>
          <a:prstGeom prst="rect">
            <a:avLst/>
          </a:prstGeom>
          <a:solidFill>
            <a:srgbClr val="BAB6A6"/>
          </a:solidFill>
        </p:spPr>
        <p:txBody>
          <a:bodyPr wrap="square">
            <a:spAutoFit/>
          </a:bodyPr>
          <a:lstStyle/>
          <a:p>
            <a:r>
              <a:rPr lang="en-US" sz="1600" dirty="0"/>
              <a:t>Energy</a:t>
            </a:r>
          </a:p>
        </p:txBody>
      </p:sp>
      <p:sp>
        <p:nvSpPr>
          <p:cNvPr id="12" name="TextBox 17">
            <a:extLst>
              <a:ext uri="{FF2B5EF4-FFF2-40B4-BE49-F238E27FC236}">
                <a16:creationId xmlns:a16="http://schemas.microsoft.com/office/drawing/2014/main" xmlns="" id="{D68CC37B-D0FB-4737-B2A2-6E895F26DB50}"/>
              </a:ext>
            </a:extLst>
          </p:cNvPr>
          <p:cNvSpPr txBox="1"/>
          <p:nvPr/>
        </p:nvSpPr>
        <p:spPr>
          <a:xfrm>
            <a:off x="587388" y="2867538"/>
            <a:ext cx="4392488" cy="338554"/>
          </a:xfrm>
          <a:prstGeom prst="rect">
            <a:avLst/>
          </a:prstGeom>
          <a:solidFill>
            <a:srgbClr val="BAB6A6"/>
          </a:solidFill>
        </p:spPr>
        <p:txBody>
          <a:bodyPr wrap="square">
            <a:spAutoFit/>
          </a:bodyPr>
          <a:lstStyle/>
          <a:p>
            <a:r>
              <a:rPr lang="en-US" sz="1600" dirty="0"/>
              <a:t>Young Engineers / Future Leaders</a:t>
            </a:r>
          </a:p>
        </p:txBody>
      </p:sp>
      <p:sp>
        <p:nvSpPr>
          <p:cNvPr id="13" name="TextBox 19">
            <a:extLst>
              <a:ext uri="{FF2B5EF4-FFF2-40B4-BE49-F238E27FC236}">
                <a16:creationId xmlns:a16="http://schemas.microsoft.com/office/drawing/2014/main" xmlns="" id="{E6433B81-58B8-4A08-B247-BAFB8583F630}"/>
              </a:ext>
            </a:extLst>
          </p:cNvPr>
          <p:cNvSpPr txBox="1"/>
          <p:nvPr/>
        </p:nvSpPr>
        <p:spPr>
          <a:xfrm>
            <a:off x="587388" y="3237440"/>
            <a:ext cx="4392488" cy="338554"/>
          </a:xfrm>
          <a:prstGeom prst="rect">
            <a:avLst/>
          </a:prstGeom>
          <a:solidFill>
            <a:srgbClr val="BAB6A6"/>
          </a:solidFill>
        </p:spPr>
        <p:txBody>
          <a:bodyPr wrap="square">
            <a:spAutoFit/>
          </a:bodyPr>
          <a:lstStyle/>
          <a:p>
            <a:r>
              <a:rPr lang="en-US" sz="1600" dirty="0"/>
              <a:t>Education in Engineering</a:t>
            </a:r>
          </a:p>
        </p:txBody>
      </p:sp>
      <p:sp>
        <p:nvSpPr>
          <p:cNvPr id="14" name="TextBox 21">
            <a:extLst>
              <a:ext uri="{FF2B5EF4-FFF2-40B4-BE49-F238E27FC236}">
                <a16:creationId xmlns:a16="http://schemas.microsoft.com/office/drawing/2014/main" xmlns="" id="{FD97DF55-527D-47B3-A8AC-FCECADD4295C}"/>
              </a:ext>
            </a:extLst>
          </p:cNvPr>
          <p:cNvSpPr txBox="1"/>
          <p:nvPr/>
        </p:nvSpPr>
        <p:spPr>
          <a:xfrm>
            <a:off x="587388" y="3607342"/>
            <a:ext cx="4392488" cy="338554"/>
          </a:xfrm>
          <a:prstGeom prst="rect">
            <a:avLst/>
          </a:prstGeom>
          <a:solidFill>
            <a:srgbClr val="BAB6A6"/>
          </a:solidFill>
        </p:spPr>
        <p:txBody>
          <a:bodyPr wrap="square">
            <a:spAutoFit/>
          </a:bodyPr>
          <a:lstStyle/>
          <a:p>
            <a:r>
              <a:rPr lang="en-US" sz="1600" dirty="0"/>
              <a:t>Anti Corruption</a:t>
            </a:r>
          </a:p>
        </p:txBody>
      </p:sp>
      <p:sp>
        <p:nvSpPr>
          <p:cNvPr id="15" name="TextBox 23">
            <a:extLst>
              <a:ext uri="{FF2B5EF4-FFF2-40B4-BE49-F238E27FC236}">
                <a16:creationId xmlns:a16="http://schemas.microsoft.com/office/drawing/2014/main" xmlns="" id="{C7C6669F-37BE-4170-B042-D392F2555CDA}"/>
              </a:ext>
            </a:extLst>
          </p:cNvPr>
          <p:cNvSpPr txBox="1"/>
          <p:nvPr/>
        </p:nvSpPr>
        <p:spPr>
          <a:xfrm>
            <a:off x="587388" y="3977244"/>
            <a:ext cx="4392488" cy="338554"/>
          </a:xfrm>
          <a:prstGeom prst="rect">
            <a:avLst/>
          </a:prstGeom>
          <a:solidFill>
            <a:srgbClr val="BAB6A6"/>
          </a:solidFill>
        </p:spPr>
        <p:txBody>
          <a:bodyPr wrap="square">
            <a:spAutoFit/>
          </a:bodyPr>
          <a:lstStyle/>
          <a:p>
            <a:r>
              <a:rPr lang="en-US" sz="1600" dirty="0"/>
              <a:t>Women in Engineering</a:t>
            </a:r>
          </a:p>
        </p:txBody>
      </p:sp>
      <p:sp>
        <p:nvSpPr>
          <p:cNvPr id="16" name="TextBox 25">
            <a:extLst>
              <a:ext uri="{FF2B5EF4-FFF2-40B4-BE49-F238E27FC236}">
                <a16:creationId xmlns:a16="http://schemas.microsoft.com/office/drawing/2014/main" xmlns="" id="{FA807612-E345-40E0-AA67-8EF0ACEA0AB5}"/>
              </a:ext>
            </a:extLst>
          </p:cNvPr>
          <p:cNvSpPr txBox="1"/>
          <p:nvPr/>
        </p:nvSpPr>
        <p:spPr>
          <a:xfrm>
            <a:off x="587388" y="4347146"/>
            <a:ext cx="4392488" cy="338554"/>
          </a:xfrm>
          <a:prstGeom prst="rect">
            <a:avLst/>
          </a:prstGeom>
          <a:solidFill>
            <a:srgbClr val="BAB6A6"/>
          </a:solidFill>
        </p:spPr>
        <p:txBody>
          <a:bodyPr wrap="square">
            <a:spAutoFit/>
          </a:bodyPr>
          <a:lstStyle/>
          <a:p>
            <a:r>
              <a:rPr lang="en-US" sz="1600" dirty="0"/>
              <a:t>Engineering Capacity Building</a:t>
            </a:r>
          </a:p>
        </p:txBody>
      </p:sp>
      <p:sp>
        <p:nvSpPr>
          <p:cNvPr id="17" name="TextBox 27">
            <a:extLst>
              <a:ext uri="{FF2B5EF4-FFF2-40B4-BE49-F238E27FC236}">
                <a16:creationId xmlns:a16="http://schemas.microsoft.com/office/drawing/2014/main" xmlns="" id="{8518157A-6E46-436E-AD3D-F39EE54CCDCF}"/>
              </a:ext>
            </a:extLst>
          </p:cNvPr>
          <p:cNvSpPr txBox="1"/>
          <p:nvPr/>
        </p:nvSpPr>
        <p:spPr>
          <a:xfrm>
            <a:off x="587388" y="4717048"/>
            <a:ext cx="4392488" cy="338554"/>
          </a:xfrm>
          <a:prstGeom prst="rect">
            <a:avLst/>
          </a:prstGeom>
          <a:solidFill>
            <a:srgbClr val="BAB6A6"/>
          </a:solidFill>
        </p:spPr>
        <p:txBody>
          <a:bodyPr wrap="square">
            <a:spAutoFit/>
          </a:bodyPr>
          <a:lstStyle/>
          <a:p>
            <a:r>
              <a:rPr lang="en-US" sz="1600" dirty="0"/>
              <a:t>Information and Communication</a:t>
            </a:r>
          </a:p>
        </p:txBody>
      </p:sp>
      <p:sp>
        <p:nvSpPr>
          <p:cNvPr id="18" name="TextBox 29">
            <a:extLst>
              <a:ext uri="{FF2B5EF4-FFF2-40B4-BE49-F238E27FC236}">
                <a16:creationId xmlns:a16="http://schemas.microsoft.com/office/drawing/2014/main" xmlns="" id="{6FF7F2C5-35D8-4143-A3B4-1AB362E49DA9}"/>
              </a:ext>
            </a:extLst>
          </p:cNvPr>
          <p:cNvSpPr txBox="1"/>
          <p:nvPr/>
        </p:nvSpPr>
        <p:spPr>
          <a:xfrm>
            <a:off x="587388" y="5086950"/>
            <a:ext cx="4392488" cy="338554"/>
          </a:xfrm>
          <a:prstGeom prst="rect">
            <a:avLst/>
          </a:prstGeom>
          <a:solidFill>
            <a:srgbClr val="BAB6A6"/>
          </a:solidFill>
        </p:spPr>
        <p:txBody>
          <a:bodyPr wrap="square">
            <a:spAutoFit/>
          </a:bodyPr>
          <a:lstStyle/>
          <a:p>
            <a:r>
              <a:rPr lang="en-US" sz="1600" dirty="0"/>
              <a:t>Working Group on Water</a:t>
            </a:r>
          </a:p>
        </p:txBody>
      </p:sp>
      <p:sp>
        <p:nvSpPr>
          <p:cNvPr id="19" name="TextBox 31">
            <a:extLst>
              <a:ext uri="{FF2B5EF4-FFF2-40B4-BE49-F238E27FC236}">
                <a16:creationId xmlns:a16="http://schemas.microsoft.com/office/drawing/2014/main" xmlns="" id="{D89E5842-82BA-47F3-9FEB-545CBBC41D9C}"/>
              </a:ext>
            </a:extLst>
          </p:cNvPr>
          <p:cNvSpPr txBox="1"/>
          <p:nvPr/>
        </p:nvSpPr>
        <p:spPr>
          <a:xfrm>
            <a:off x="587388" y="5456852"/>
            <a:ext cx="4392488" cy="338554"/>
          </a:xfrm>
          <a:prstGeom prst="rect">
            <a:avLst/>
          </a:prstGeom>
          <a:solidFill>
            <a:srgbClr val="BAB6A6"/>
          </a:solidFill>
        </p:spPr>
        <p:txBody>
          <a:bodyPr wrap="square">
            <a:spAutoFit/>
          </a:bodyPr>
          <a:lstStyle/>
          <a:p>
            <a:r>
              <a:rPr lang="en-US" sz="1600" dirty="0"/>
              <a:t>Working Group on Infrastructure Report Card</a:t>
            </a:r>
          </a:p>
        </p:txBody>
      </p:sp>
      <p:sp>
        <p:nvSpPr>
          <p:cNvPr id="20" name="TextBox 33">
            <a:extLst>
              <a:ext uri="{FF2B5EF4-FFF2-40B4-BE49-F238E27FC236}">
                <a16:creationId xmlns:a16="http://schemas.microsoft.com/office/drawing/2014/main" xmlns="" id="{FD6A1134-1F7A-45C9-AA8C-B666AF8470C7}"/>
              </a:ext>
            </a:extLst>
          </p:cNvPr>
          <p:cNvSpPr txBox="1"/>
          <p:nvPr/>
        </p:nvSpPr>
        <p:spPr>
          <a:xfrm>
            <a:off x="587388" y="5826750"/>
            <a:ext cx="4392488" cy="338554"/>
          </a:xfrm>
          <a:prstGeom prst="rect">
            <a:avLst/>
          </a:prstGeom>
          <a:solidFill>
            <a:srgbClr val="BAB6A6"/>
          </a:solidFill>
        </p:spPr>
        <p:txBody>
          <a:bodyPr wrap="square">
            <a:spAutoFit/>
          </a:bodyPr>
          <a:lstStyle/>
          <a:p>
            <a:r>
              <a:rPr lang="en-US" sz="1600" dirty="0"/>
              <a:t>WFEO-UN Relations Committee</a:t>
            </a:r>
          </a:p>
        </p:txBody>
      </p:sp>
      <p:sp>
        <p:nvSpPr>
          <p:cNvPr id="21" name="TextBox 34">
            <a:extLst>
              <a:ext uri="{FF2B5EF4-FFF2-40B4-BE49-F238E27FC236}">
                <a16:creationId xmlns:a16="http://schemas.microsoft.com/office/drawing/2014/main" xmlns="" id="{CBF7548C-8717-4A4D-96AE-2A958F066F52}"/>
              </a:ext>
            </a:extLst>
          </p:cNvPr>
          <p:cNvSpPr txBox="1"/>
          <p:nvPr/>
        </p:nvSpPr>
        <p:spPr>
          <a:xfrm>
            <a:off x="479376" y="998506"/>
            <a:ext cx="4608512" cy="338554"/>
          </a:xfrm>
          <a:prstGeom prst="rect">
            <a:avLst/>
          </a:prstGeom>
          <a:solidFill>
            <a:srgbClr val="110D46"/>
          </a:solidFill>
        </p:spPr>
        <p:txBody>
          <a:bodyPr wrap="square">
            <a:spAutoFit/>
          </a:bodyPr>
          <a:lstStyle/>
          <a:p>
            <a:pPr algn="ctr"/>
            <a:r>
              <a:rPr lang="en-US" sz="1600" b="1" dirty="0">
                <a:solidFill>
                  <a:schemeClr val="bg1"/>
                </a:solidFill>
              </a:rPr>
              <a:t>WFEO Committees and WGs</a:t>
            </a:r>
          </a:p>
        </p:txBody>
      </p:sp>
      <p:sp>
        <p:nvSpPr>
          <p:cNvPr id="22" name="TextBox 40">
            <a:extLst>
              <a:ext uri="{FF2B5EF4-FFF2-40B4-BE49-F238E27FC236}">
                <a16:creationId xmlns:a16="http://schemas.microsoft.com/office/drawing/2014/main" xmlns="" id="{9E3F2AD3-36BA-4F2D-B35C-EF2FD2A25FEA}"/>
              </a:ext>
            </a:extLst>
          </p:cNvPr>
          <p:cNvSpPr txBox="1"/>
          <p:nvPr/>
        </p:nvSpPr>
        <p:spPr>
          <a:xfrm>
            <a:off x="5604645" y="1111967"/>
            <a:ext cx="6186784" cy="190821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solidFill>
                  <a:srgbClr val="00A1E9"/>
                </a:solidFill>
                <a:latin typeface="+mn-lt"/>
              </a:rPr>
              <a:t>M</a:t>
            </a:r>
            <a:r>
              <a:rPr lang="en-US" altLang="zh-CN" dirty="0">
                <a:solidFill>
                  <a:srgbClr val="00A1E9"/>
                </a:solidFill>
                <a:latin typeface="+mn-lt"/>
              </a:rPr>
              <a:t>embers from </a:t>
            </a:r>
            <a:r>
              <a:rPr lang="en-US" altLang="zh-CN" b="1" dirty="0">
                <a:solidFill>
                  <a:srgbClr val="00A1E9"/>
                </a:solidFill>
                <a:latin typeface="+mn-lt"/>
              </a:rPr>
              <a:t>32</a:t>
            </a:r>
            <a:r>
              <a:rPr lang="en-US" altLang="zh-CN" dirty="0">
                <a:solidFill>
                  <a:srgbClr val="00A1E9"/>
                </a:solidFill>
                <a:latin typeface="+mn-lt"/>
              </a:rPr>
              <a:t> countries/regions</a:t>
            </a:r>
          </a:p>
          <a:p>
            <a:pPr marL="285750" indent="-285750">
              <a:spcAft>
                <a:spcPts val="600"/>
              </a:spcAft>
              <a:buFont typeface="Arial" panose="020B0604020202020204" pitchFamily="34" charset="0"/>
              <a:buChar char="•"/>
            </a:pPr>
            <a:r>
              <a:rPr lang="en-US" dirty="0">
                <a:solidFill>
                  <a:srgbClr val="00A1E9"/>
                </a:solidFill>
                <a:latin typeface="+mn-lt"/>
              </a:rPr>
              <a:t>Hosted by the </a:t>
            </a:r>
            <a:r>
              <a:rPr lang="en-US" b="1" dirty="0">
                <a:solidFill>
                  <a:srgbClr val="00A1E9"/>
                </a:solidFill>
                <a:latin typeface="+mn-lt"/>
              </a:rPr>
              <a:t>China Association for Science and Technology</a:t>
            </a:r>
            <a:r>
              <a:rPr lang="en-US" dirty="0">
                <a:solidFill>
                  <a:srgbClr val="00A1E9"/>
                </a:solidFill>
                <a:latin typeface="+mn-lt"/>
              </a:rPr>
              <a:t> (CAST)</a:t>
            </a:r>
          </a:p>
          <a:p>
            <a:pPr marL="285750" indent="-285750">
              <a:spcAft>
                <a:spcPts val="600"/>
              </a:spcAft>
              <a:buFont typeface="Arial" panose="020B0604020202020204" pitchFamily="34" charset="0"/>
              <a:buChar char="•"/>
            </a:pPr>
            <a:r>
              <a:rPr lang="en-US" dirty="0">
                <a:solidFill>
                  <a:srgbClr val="00A1E9"/>
                </a:solidFill>
                <a:latin typeface="+mn-lt"/>
              </a:rPr>
              <a:t>Themes: Cloud engineering and Internet plus; Big data; Intelligent technology and robotics; Sensor technology and Internet of Things (IoT); Smart devices and materials</a:t>
            </a:r>
          </a:p>
        </p:txBody>
      </p:sp>
      <p:grpSp>
        <p:nvGrpSpPr>
          <p:cNvPr id="23" name="Group 1026">
            <a:extLst>
              <a:ext uri="{FF2B5EF4-FFF2-40B4-BE49-F238E27FC236}">
                <a16:creationId xmlns:a16="http://schemas.microsoft.com/office/drawing/2014/main" xmlns="" id="{41245F55-2084-4C95-BFA5-6E6E49F34AF8}"/>
              </a:ext>
            </a:extLst>
          </p:cNvPr>
          <p:cNvGrpSpPr/>
          <p:nvPr/>
        </p:nvGrpSpPr>
        <p:grpSpPr>
          <a:xfrm>
            <a:off x="9398756" y="3252880"/>
            <a:ext cx="2183644" cy="1183678"/>
            <a:chOff x="5710809" y="1196752"/>
            <a:chExt cx="2183644" cy="1183678"/>
          </a:xfrm>
        </p:grpSpPr>
        <p:pic>
          <p:nvPicPr>
            <p:cNvPr id="24" name="Picture 38" descr="A picture containing background pattern&#10;&#10;Description automatically generated">
              <a:extLst>
                <a:ext uri="{FF2B5EF4-FFF2-40B4-BE49-F238E27FC236}">
                  <a16:creationId xmlns:a16="http://schemas.microsoft.com/office/drawing/2014/main" xmlns="" id="{BF26240F-75B5-44AD-AE4C-E262C623DB1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101"/>
            <a:stretch/>
          </p:blipFill>
          <p:spPr>
            <a:xfrm>
              <a:off x="5710809" y="1196752"/>
              <a:ext cx="975388" cy="1183678"/>
            </a:xfrm>
            <a:prstGeom prst="rect">
              <a:avLst/>
            </a:prstGeom>
          </p:spPr>
        </p:pic>
        <p:grpSp>
          <p:nvGrpSpPr>
            <p:cNvPr id="25" name="Group 1024">
              <a:extLst>
                <a:ext uri="{FF2B5EF4-FFF2-40B4-BE49-F238E27FC236}">
                  <a16:creationId xmlns:a16="http://schemas.microsoft.com/office/drawing/2014/main" xmlns="" id="{D80133AB-A1A1-4720-AD6C-703DDE1136F0}"/>
                </a:ext>
              </a:extLst>
            </p:cNvPr>
            <p:cNvGrpSpPr/>
            <p:nvPr/>
          </p:nvGrpSpPr>
          <p:grpSpPr>
            <a:xfrm>
              <a:off x="6744072" y="1196752"/>
              <a:ext cx="1150381" cy="1183678"/>
              <a:chOff x="10704512" y="4895768"/>
              <a:chExt cx="1150381" cy="1183678"/>
            </a:xfrm>
          </p:grpSpPr>
          <p:sp>
            <p:nvSpPr>
              <p:cNvPr id="26" name="Rectangle 39">
                <a:extLst>
                  <a:ext uri="{FF2B5EF4-FFF2-40B4-BE49-F238E27FC236}">
                    <a16:creationId xmlns:a16="http://schemas.microsoft.com/office/drawing/2014/main" xmlns="" id="{E2287678-81E2-40A3-9DB4-F7545C6C6712}"/>
                  </a:ext>
                </a:extLst>
              </p:cNvPr>
              <p:cNvSpPr/>
              <p:nvPr/>
            </p:nvSpPr>
            <p:spPr>
              <a:xfrm>
                <a:off x="10704512" y="4895768"/>
                <a:ext cx="1150381" cy="1183678"/>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grpSp>
            <p:nvGrpSpPr>
              <p:cNvPr id="27" name="Group 41">
                <a:extLst>
                  <a:ext uri="{FF2B5EF4-FFF2-40B4-BE49-F238E27FC236}">
                    <a16:creationId xmlns:a16="http://schemas.microsoft.com/office/drawing/2014/main" xmlns="" id="{4D29D381-9655-467D-8F40-5D892707D003}"/>
                  </a:ext>
                </a:extLst>
              </p:cNvPr>
              <p:cNvGrpSpPr>
                <a:grpSpLocks noChangeAspect="1"/>
              </p:cNvGrpSpPr>
              <p:nvPr/>
            </p:nvGrpSpPr>
            <p:grpSpPr>
              <a:xfrm>
                <a:off x="10960794" y="4996900"/>
                <a:ext cx="637816" cy="721552"/>
                <a:chOff x="8806738" y="2564903"/>
                <a:chExt cx="360350" cy="407658"/>
              </a:xfrm>
            </p:grpSpPr>
            <p:sp>
              <p:nvSpPr>
                <p:cNvPr id="29" name="Hexagon 42">
                  <a:extLst>
                    <a:ext uri="{FF2B5EF4-FFF2-40B4-BE49-F238E27FC236}">
                      <a16:creationId xmlns:a16="http://schemas.microsoft.com/office/drawing/2014/main" xmlns="" id="{B1E30D46-D3CC-4743-ABC3-09D3C524421A}"/>
                    </a:ext>
                  </a:extLst>
                </p:cNvPr>
                <p:cNvSpPr/>
                <p:nvPr/>
              </p:nvSpPr>
              <p:spPr>
                <a:xfrm>
                  <a:off x="9066771" y="2780131"/>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0" name="Hexagon 43">
                  <a:extLst>
                    <a:ext uri="{FF2B5EF4-FFF2-40B4-BE49-F238E27FC236}">
                      <a16:creationId xmlns:a16="http://schemas.microsoft.com/office/drawing/2014/main" xmlns="" id="{67E691F0-E647-41EF-AE5C-8FA1A8D56E27}"/>
                    </a:ext>
                  </a:extLst>
                </p:cNvPr>
                <p:cNvSpPr/>
                <p:nvPr/>
              </p:nvSpPr>
              <p:spPr>
                <a:xfrm>
                  <a:off x="9016923" y="2725521"/>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1" name="Hexagon 44">
                  <a:extLst>
                    <a:ext uri="{FF2B5EF4-FFF2-40B4-BE49-F238E27FC236}">
                      <a16:creationId xmlns:a16="http://schemas.microsoft.com/office/drawing/2014/main" xmlns="" id="{71D41882-65BB-49A7-A04C-C3CCF5019A1F}"/>
                    </a:ext>
                  </a:extLst>
                </p:cNvPr>
                <p:cNvSpPr/>
                <p:nvPr/>
              </p:nvSpPr>
              <p:spPr>
                <a:xfrm>
                  <a:off x="8934691" y="2752509"/>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2" name="Hexagon 45">
                  <a:extLst>
                    <a:ext uri="{FF2B5EF4-FFF2-40B4-BE49-F238E27FC236}">
                      <a16:creationId xmlns:a16="http://schemas.microsoft.com/office/drawing/2014/main" xmlns="" id="{575E7E80-2033-409B-B433-9CF950ADA3D2}"/>
                    </a:ext>
                  </a:extLst>
                </p:cNvPr>
                <p:cNvSpPr/>
                <p:nvPr/>
              </p:nvSpPr>
              <p:spPr>
                <a:xfrm>
                  <a:off x="8827058" y="2753461"/>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3" name="Hexagon 46">
                  <a:extLst>
                    <a:ext uri="{FF2B5EF4-FFF2-40B4-BE49-F238E27FC236}">
                      <a16:creationId xmlns:a16="http://schemas.microsoft.com/office/drawing/2014/main" xmlns="" id="{32C34542-1765-4C1F-8248-A13479BA24DC}"/>
                    </a:ext>
                  </a:extLst>
                </p:cNvPr>
                <p:cNvSpPr/>
                <p:nvPr/>
              </p:nvSpPr>
              <p:spPr>
                <a:xfrm rot="5400000">
                  <a:off x="8880398" y="2697899"/>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4" name="Hexagon 47">
                  <a:extLst>
                    <a:ext uri="{FF2B5EF4-FFF2-40B4-BE49-F238E27FC236}">
                      <a16:creationId xmlns:a16="http://schemas.microsoft.com/office/drawing/2014/main" xmlns="" id="{055C1C48-39A4-460D-9EEB-1BA56061F7A8}"/>
                    </a:ext>
                  </a:extLst>
                </p:cNvPr>
                <p:cNvSpPr/>
                <p:nvPr/>
              </p:nvSpPr>
              <p:spPr>
                <a:xfrm rot="5400000">
                  <a:off x="8881033" y="2806484"/>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5" name="Hexagon 48">
                  <a:extLst>
                    <a:ext uri="{FF2B5EF4-FFF2-40B4-BE49-F238E27FC236}">
                      <a16:creationId xmlns:a16="http://schemas.microsoft.com/office/drawing/2014/main" xmlns="" id="{CB861D6F-55E9-4F14-85CB-7F95215B9759}"/>
                    </a:ext>
                  </a:extLst>
                </p:cNvPr>
                <p:cNvSpPr/>
                <p:nvPr/>
              </p:nvSpPr>
              <p:spPr>
                <a:xfrm rot="5400000">
                  <a:off x="8989618" y="2805849"/>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6" name="Hexagon 49">
                  <a:extLst>
                    <a:ext uri="{FF2B5EF4-FFF2-40B4-BE49-F238E27FC236}">
                      <a16:creationId xmlns:a16="http://schemas.microsoft.com/office/drawing/2014/main" xmlns="" id="{E1D1253D-4726-4C32-85FA-BFAA03D77D4D}"/>
                    </a:ext>
                  </a:extLst>
                </p:cNvPr>
                <p:cNvSpPr/>
                <p:nvPr/>
              </p:nvSpPr>
              <p:spPr>
                <a:xfrm rot="5400000">
                  <a:off x="9043276" y="2860142"/>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7" name="Hexagon 50">
                  <a:extLst>
                    <a:ext uri="{FF2B5EF4-FFF2-40B4-BE49-F238E27FC236}">
                      <a16:creationId xmlns:a16="http://schemas.microsoft.com/office/drawing/2014/main" xmlns="" id="{DEF458A1-4F08-47FB-8391-77924B49BBFB}"/>
                    </a:ext>
                  </a:extLst>
                </p:cNvPr>
                <p:cNvSpPr/>
                <p:nvPr/>
              </p:nvSpPr>
              <p:spPr>
                <a:xfrm rot="5400000">
                  <a:off x="9092488" y="2696947"/>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8" name="Hexagon 51">
                  <a:extLst>
                    <a:ext uri="{FF2B5EF4-FFF2-40B4-BE49-F238E27FC236}">
                      <a16:creationId xmlns:a16="http://schemas.microsoft.com/office/drawing/2014/main" xmlns="" id="{6A2DA94D-DDBD-473F-AED3-D0E3E7DEB24C}"/>
                    </a:ext>
                  </a:extLst>
                </p:cNvPr>
                <p:cNvSpPr/>
                <p:nvPr/>
              </p:nvSpPr>
              <p:spPr>
                <a:xfrm rot="5400000">
                  <a:off x="9003906" y="2579789"/>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39" name="Hexagon 52">
                  <a:extLst>
                    <a:ext uri="{FF2B5EF4-FFF2-40B4-BE49-F238E27FC236}">
                      <a16:creationId xmlns:a16="http://schemas.microsoft.com/office/drawing/2014/main" xmlns="" id="{0ECB11EA-641C-40DB-B4EF-29F4BDA7F984}"/>
                    </a:ext>
                  </a:extLst>
                </p:cNvPr>
                <p:cNvSpPr/>
                <p:nvPr/>
              </p:nvSpPr>
              <p:spPr>
                <a:xfrm rot="5400000">
                  <a:off x="8851823" y="2620430"/>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0" name="Hexagon 53">
                  <a:extLst>
                    <a:ext uri="{FF2B5EF4-FFF2-40B4-BE49-F238E27FC236}">
                      <a16:creationId xmlns:a16="http://schemas.microsoft.com/office/drawing/2014/main" xmlns="" id="{62E060F0-24FF-4954-B053-D6D3DDC75DE0}"/>
                    </a:ext>
                  </a:extLst>
                </p:cNvPr>
                <p:cNvSpPr/>
                <p:nvPr/>
              </p:nvSpPr>
              <p:spPr>
                <a:xfrm rot="2612575">
                  <a:off x="8806738" y="2679167"/>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grpSp>
              <p:nvGrpSpPr>
                <p:cNvPr id="41" name="Group 54">
                  <a:extLst>
                    <a:ext uri="{FF2B5EF4-FFF2-40B4-BE49-F238E27FC236}">
                      <a16:creationId xmlns:a16="http://schemas.microsoft.com/office/drawing/2014/main" xmlns="" id="{1862CBE1-353B-42AD-91F4-A85E5E9EBB17}"/>
                    </a:ext>
                  </a:extLst>
                </p:cNvPr>
                <p:cNvGrpSpPr/>
                <p:nvPr/>
              </p:nvGrpSpPr>
              <p:grpSpPr>
                <a:xfrm>
                  <a:off x="8939721" y="2618707"/>
                  <a:ext cx="69691" cy="65592"/>
                  <a:chOff x="4178300" y="1420813"/>
                  <a:chExt cx="696913" cy="655915"/>
                </a:xfrm>
              </p:grpSpPr>
              <p:cxnSp>
                <p:nvCxnSpPr>
                  <p:cNvPr id="45" name="Straight Connector 58">
                    <a:extLst>
                      <a:ext uri="{FF2B5EF4-FFF2-40B4-BE49-F238E27FC236}">
                        <a16:creationId xmlns:a16="http://schemas.microsoft.com/office/drawing/2014/main" xmlns="" id="{B3540B30-25E8-4109-A947-9FF976BEBB5E}"/>
                      </a:ext>
                    </a:extLst>
                  </p:cNvPr>
                  <p:cNvCxnSpPr>
                    <a:cxnSpLocks/>
                  </p:cNvCxnSpPr>
                  <p:nvPr/>
                </p:nvCxnSpPr>
                <p:spPr>
                  <a:xfrm>
                    <a:off x="4218000" y="1646238"/>
                    <a:ext cx="0" cy="422550"/>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59">
                    <a:extLst>
                      <a:ext uri="{FF2B5EF4-FFF2-40B4-BE49-F238E27FC236}">
                        <a16:creationId xmlns:a16="http://schemas.microsoft.com/office/drawing/2014/main" xmlns="" id="{6D2C25AE-405A-4A9F-A0A1-8F6AA7C4CEF4}"/>
                      </a:ext>
                    </a:extLst>
                  </p:cNvPr>
                  <p:cNvCxnSpPr>
                    <a:cxnSpLocks/>
                  </p:cNvCxnSpPr>
                  <p:nvPr/>
                </p:nvCxnSpPr>
                <p:spPr>
                  <a:xfrm flipH="1">
                    <a:off x="4178300" y="2076728"/>
                    <a:ext cx="203449" cy="0"/>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60">
                    <a:extLst>
                      <a:ext uri="{FF2B5EF4-FFF2-40B4-BE49-F238E27FC236}">
                        <a16:creationId xmlns:a16="http://schemas.microsoft.com/office/drawing/2014/main" xmlns="" id="{47E8954E-2D67-4D05-8F74-49AA7F9B27F5}"/>
                      </a:ext>
                    </a:extLst>
                  </p:cNvPr>
                  <p:cNvCxnSpPr>
                    <a:cxnSpLocks/>
                  </p:cNvCxnSpPr>
                  <p:nvPr/>
                </p:nvCxnSpPr>
                <p:spPr>
                  <a:xfrm>
                    <a:off x="4859349" y="1420813"/>
                    <a:ext cx="0" cy="467000"/>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61">
                    <a:extLst>
                      <a:ext uri="{FF2B5EF4-FFF2-40B4-BE49-F238E27FC236}">
                        <a16:creationId xmlns:a16="http://schemas.microsoft.com/office/drawing/2014/main" xmlns="" id="{068B695B-9DAA-4F94-92E3-412447408216}"/>
                      </a:ext>
                    </a:extLst>
                  </p:cNvPr>
                  <p:cNvCxnSpPr>
                    <a:cxnSpLocks/>
                  </p:cNvCxnSpPr>
                  <p:nvPr/>
                </p:nvCxnSpPr>
                <p:spPr>
                  <a:xfrm flipH="1" flipV="1">
                    <a:off x="4425950" y="1460500"/>
                    <a:ext cx="449263" cy="464"/>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62">
                    <a:extLst>
                      <a:ext uri="{FF2B5EF4-FFF2-40B4-BE49-F238E27FC236}">
                        <a16:creationId xmlns:a16="http://schemas.microsoft.com/office/drawing/2014/main" xmlns="" id="{7FA5387F-4173-4107-A776-1BC8C132A498}"/>
                      </a:ext>
                    </a:extLst>
                  </p:cNvPr>
                  <p:cNvCxnSpPr>
                    <a:cxnSpLocks/>
                  </p:cNvCxnSpPr>
                  <p:nvPr/>
                </p:nvCxnSpPr>
                <p:spPr>
                  <a:xfrm flipH="1">
                    <a:off x="4204556" y="1445891"/>
                    <a:ext cx="245207" cy="229373"/>
                  </a:xfrm>
                  <a:prstGeom prst="line">
                    <a:avLst/>
                  </a:prstGeom>
                  <a:ln w="12700">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42" name="Hexagon 55">
                  <a:extLst>
                    <a:ext uri="{FF2B5EF4-FFF2-40B4-BE49-F238E27FC236}">
                      <a16:creationId xmlns:a16="http://schemas.microsoft.com/office/drawing/2014/main" xmlns="" id="{53914D5B-2F80-4B57-8EE1-C6527F326D63}"/>
                    </a:ext>
                  </a:extLst>
                </p:cNvPr>
                <p:cNvSpPr/>
                <p:nvPr/>
              </p:nvSpPr>
              <p:spPr>
                <a:xfrm rot="18987425" flipH="1">
                  <a:off x="8956915" y="2680120"/>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sp>
              <p:nvSpPr>
                <p:cNvPr id="43" name="Hexagon 56">
                  <a:extLst>
                    <a:ext uri="{FF2B5EF4-FFF2-40B4-BE49-F238E27FC236}">
                      <a16:creationId xmlns:a16="http://schemas.microsoft.com/office/drawing/2014/main" xmlns="" id="{A12D578C-FAE1-47BA-8456-0218A5D9F5FC}"/>
                    </a:ext>
                  </a:extLst>
                </p:cNvPr>
                <p:cNvSpPr/>
                <p:nvPr/>
              </p:nvSpPr>
              <p:spPr>
                <a:xfrm rot="18987425" flipH="1">
                  <a:off x="9032798" y="2652497"/>
                  <a:ext cx="89485" cy="59714"/>
                </a:xfrm>
                <a:prstGeom prst="hexagon">
                  <a:avLst>
                    <a:gd name="adj" fmla="val 52914"/>
                    <a:gd name="vf" fmla="val 115470"/>
                  </a:avLst>
                </a:prstGeom>
                <a:no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latin typeface="+mj-lt"/>
                    <a:ea typeface="微软雅黑" pitchFamily="34" charset="-122"/>
                  </a:endParaRPr>
                </a:p>
              </p:txBody>
            </p:sp>
            <p:cxnSp>
              <p:nvCxnSpPr>
                <p:cNvPr id="44" name="Straight Connector 57">
                  <a:extLst>
                    <a:ext uri="{FF2B5EF4-FFF2-40B4-BE49-F238E27FC236}">
                      <a16:creationId xmlns:a16="http://schemas.microsoft.com/office/drawing/2014/main" xmlns="" id="{23FF597B-C009-466D-91A5-A579F4F439A9}"/>
                    </a:ext>
                  </a:extLst>
                </p:cNvPr>
                <p:cNvCxnSpPr>
                  <a:cxnSpLocks/>
                </p:cNvCxnSpPr>
                <p:nvPr/>
              </p:nvCxnSpPr>
              <p:spPr>
                <a:xfrm>
                  <a:off x="8979408" y="2821285"/>
                  <a:ext cx="0" cy="151276"/>
                </a:xfrm>
                <a:prstGeom prst="line">
                  <a:avLst/>
                </a:prstGeom>
                <a:ln w="47625">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28" name="TextBox 65">
                <a:extLst>
                  <a:ext uri="{FF2B5EF4-FFF2-40B4-BE49-F238E27FC236}">
                    <a16:creationId xmlns:a16="http://schemas.microsoft.com/office/drawing/2014/main" xmlns="" id="{0FB8B853-0411-4B6B-8434-5C5E41DA0D1E}"/>
                  </a:ext>
                </a:extLst>
              </p:cNvPr>
              <p:cNvSpPr txBox="1"/>
              <p:nvPr/>
            </p:nvSpPr>
            <p:spPr>
              <a:xfrm>
                <a:off x="10704512" y="5716723"/>
                <a:ext cx="1150381" cy="338554"/>
              </a:xfrm>
              <a:prstGeom prst="rect">
                <a:avLst/>
              </a:prstGeom>
              <a:noFill/>
            </p:spPr>
            <p:txBody>
              <a:bodyPr wrap="square">
                <a:spAutoFit/>
              </a:bodyPr>
              <a:lstStyle/>
              <a:p>
                <a:r>
                  <a:rPr lang="en-US" altLang="zh-CN" sz="1600" b="1" dirty="0">
                    <a:solidFill>
                      <a:schemeClr val="bg1"/>
                    </a:solidFill>
                    <a:latin typeface="Arial Narrow" panose="020B0606020202030204" pitchFamily="34" charset="0"/>
                  </a:rPr>
                  <a:t>WFEO-CEIT</a:t>
                </a:r>
                <a:endParaRPr lang="en-US" sz="1600" b="1" dirty="0">
                  <a:solidFill>
                    <a:schemeClr val="bg1"/>
                  </a:solidFill>
                  <a:latin typeface="Arial Narrow" panose="020B0606020202030204" pitchFamily="34" charset="0"/>
                </a:endParaRPr>
              </a:p>
            </p:txBody>
          </p:sp>
        </p:grpSp>
      </p:grpSp>
      <p:pic>
        <p:nvPicPr>
          <p:cNvPr id="6"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70944" y="239462"/>
            <a:ext cx="406400" cy="406400"/>
          </a:xfrm>
          <a:prstGeom prst="rect">
            <a:avLst/>
          </a:prstGeom>
        </p:spPr>
      </p:pic>
    </p:spTree>
    <p:extLst>
      <p:ext uri="{BB962C8B-B14F-4D97-AF65-F5344CB8AC3E}">
        <p14:creationId xmlns:p14="http://schemas.microsoft.com/office/powerpoint/2010/main" val="3201615016"/>
      </p:ext>
    </p:extLst>
  </p:cSld>
  <p:clrMapOvr>
    <a:masterClrMapping/>
  </p:clrMapOvr>
  <p:transition advTm="29928">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1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39" objId="6"/>
        <p14:stopEvt time="29928"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Activity Review in 2021</a:t>
            </a:r>
            <a:endParaRPr lang="zh-CN" altLang="en-US" dirty="0"/>
          </a:p>
        </p:txBody>
      </p:sp>
      <p:sp>
        <p:nvSpPr>
          <p:cNvPr id="4" name="灯片编号占位符 3"/>
          <p:cNvSpPr>
            <a:spLocks noGrp="1"/>
          </p:cNvSpPr>
          <p:nvPr>
            <p:ph type="sldNum" sz="quarter" idx="12"/>
          </p:nvPr>
        </p:nvSpPr>
        <p:spPr/>
        <p:txBody>
          <a:bodyPr/>
          <a:lstStyle/>
          <a:p>
            <a:pPr>
              <a:defRPr/>
            </a:pPr>
            <a:fld id="{8FD841D9-17AF-48AD-B2BE-8016D236E1C8}" type="slidenum">
              <a:rPr lang="zh-CN" altLang="en-US" smtClean="0"/>
              <a:pPr>
                <a:defRPr/>
              </a:pPr>
              <a:t>3</a:t>
            </a:fld>
            <a:endParaRPr lang="zh-CN" altLang="en-US" dirty="0"/>
          </a:p>
        </p:txBody>
      </p:sp>
      <p:pic>
        <p:nvPicPr>
          <p:cNvPr id="5" name="图片 4"/>
          <p:cNvPicPr/>
          <p:nvPr/>
        </p:nvPicPr>
        <p:blipFill>
          <a:blip r:embed="rId5" cstate="print">
            <a:extLst>
              <a:ext uri="{28A0092B-C50C-407E-A947-70E740481C1C}">
                <a14:useLocalDpi xmlns:a14="http://schemas.microsoft.com/office/drawing/2010/main" val="0"/>
              </a:ext>
            </a:extLst>
          </a:blip>
          <a:stretch>
            <a:fillRect/>
          </a:stretch>
        </p:blipFill>
        <p:spPr>
          <a:xfrm>
            <a:off x="407367" y="1582412"/>
            <a:ext cx="3173453" cy="1918596"/>
          </a:xfrm>
          <a:prstGeom prst="rect">
            <a:avLst/>
          </a:prstGeom>
          <a:noFill/>
        </p:spPr>
      </p:pic>
      <p:pic>
        <p:nvPicPr>
          <p:cNvPr id="6" name="图片 5" descr="http://www.wfeo.org/wp-content/uploads/WED2021_WFEO_YEFL_Video-Campaign_page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367" y="3717032"/>
            <a:ext cx="3173453" cy="2036616"/>
          </a:xfrm>
          <a:prstGeom prst="rect">
            <a:avLst/>
          </a:prstGeom>
          <a:noFill/>
          <a:ln>
            <a:noFill/>
          </a:ln>
        </p:spPr>
      </p:pic>
      <p:pic>
        <p:nvPicPr>
          <p:cNvPr id="8" name="图片 7" descr="C:\Users\wjy\AppData\Local\Temp\1622098217(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1744" y="3717032"/>
            <a:ext cx="3069754" cy="2036616"/>
          </a:xfrm>
          <a:prstGeom prst="rect">
            <a:avLst/>
          </a:prstGeom>
          <a:noFill/>
        </p:spPr>
      </p:pic>
      <p:sp>
        <p:nvSpPr>
          <p:cNvPr id="11" name="文本框 10"/>
          <p:cNvSpPr txBox="1"/>
          <p:nvPr/>
        </p:nvSpPr>
        <p:spPr>
          <a:xfrm>
            <a:off x="7176120" y="1516429"/>
            <a:ext cx="4608512" cy="4401205"/>
          </a:xfrm>
          <a:prstGeom prst="rect">
            <a:avLst/>
          </a:prstGeom>
          <a:noFill/>
        </p:spPr>
        <p:txBody>
          <a:bodyPr wrap="square" rtlCol="0">
            <a:spAutoFit/>
          </a:bodyPr>
          <a:lstStyle/>
          <a:p>
            <a:pPr marL="457200" indent="-457200">
              <a:spcAft>
                <a:spcPts val="1200"/>
              </a:spcAft>
              <a:buFont typeface="Wingdings" panose="05000000000000000000" pitchFamily="2" charset="2"/>
              <a:buChar char="ü"/>
            </a:pPr>
            <a:r>
              <a:rPr lang="en-US" altLang="zh-CN" sz="2400" dirty="0" smtClean="0">
                <a:latin typeface="+mn-lt"/>
              </a:rPr>
              <a:t>Support the 2</a:t>
            </a:r>
            <a:r>
              <a:rPr lang="en-US" altLang="zh-CN" sz="2400" baseline="30000" dirty="0" smtClean="0">
                <a:latin typeface="+mn-lt"/>
              </a:rPr>
              <a:t>nd</a:t>
            </a:r>
            <a:r>
              <a:rPr lang="en-US" altLang="zh-CN" sz="2400" dirty="0" smtClean="0">
                <a:latin typeface="+mn-lt"/>
              </a:rPr>
              <a:t> WED</a:t>
            </a:r>
          </a:p>
          <a:p>
            <a:pPr marL="457200" indent="-457200">
              <a:spcAft>
                <a:spcPts val="1200"/>
              </a:spcAft>
              <a:buFont typeface="Wingdings" panose="05000000000000000000" pitchFamily="2" charset="2"/>
              <a:buChar char="ü"/>
            </a:pPr>
            <a:r>
              <a:rPr lang="en-US" altLang="zh-CN" sz="2400" dirty="0" smtClean="0">
                <a:latin typeface="+mn-lt"/>
              </a:rPr>
              <a:t>Webinar on Poverty Alleviation</a:t>
            </a:r>
          </a:p>
          <a:p>
            <a:pPr marL="457200" indent="-457200">
              <a:spcAft>
                <a:spcPts val="1200"/>
              </a:spcAft>
              <a:buFont typeface="Wingdings" panose="05000000000000000000" pitchFamily="2" charset="2"/>
              <a:buChar char="ü"/>
            </a:pPr>
            <a:r>
              <a:rPr lang="en-US" altLang="zh-CN" sz="2400" dirty="0" smtClean="0">
                <a:latin typeface="+mn-lt"/>
              </a:rPr>
              <a:t>Young </a:t>
            </a:r>
            <a:r>
              <a:rPr lang="en-US" altLang="zh-CN" sz="2400" dirty="0">
                <a:latin typeface="+mn-lt"/>
              </a:rPr>
              <a:t>Engineers Leading the Way: Video Campaign</a:t>
            </a:r>
          </a:p>
          <a:p>
            <a:pPr marL="457200" indent="-457200">
              <a:spcAft>
                <a:spcPts val="1200"/>
              </a:spcAft>
              <a:buFont typeface="Wingdings" panose="05000000000000000000" pitchFamily="2" charset="2"/>
              <a:buChar char="ü"/>
            </a:pPr>
            <a:r>
              <a:rPr lang="en-US" altLang="zh-CN" sz="2400" dirty="0">
                <a:latin typeface="+mn-lt"/>
              </a:rPr>
              <a:t>Online Open Course on Innovative Technologies for Sustainable </a:t>
            </a:r>
            <a:r>
              <a:rPr lang="en-US" altLang="zh-CN" sz="2400" dirty="0" smtClean="0">
                <a:latin typeface="+mn-lt"/>
              </a:rPr>
              <a:t>Development</a:t>
            </a:r>
          </a:p>
          <a:p>
            <a:pPr marL="457200" indent="-457200">
              <a:spcAft>
                <a:spcPts val="1200"/>
              </a:spcAft>
              <a:buFont typeface="Wingdings" panose="05000000000000000000" pitchFamily="2" charset="2"/>
              <a:buChar char="ü"/>
            </a:pPr>
            <a:r>
              <a:rPr lang="en-US" altLang="zh-CN" sz="2400" dirty="0">
                <a:latin typeface="+mn-lt"/>
              </a:rPr>
              <a:t>Participate </a:t>
            </a:r>
            <a:r>
              <a:rPr lang="en-US" altLang="zh-CN" sz="2400" dirty="0" smtClean="0">
                <a:latin typeface="+mn-lt"/>
              </a:rPr>
              <a:t>in 2021 </a:t>
            </a:r>
            <a:r>
              <a:rPr lang="en-US" altLang="zh-CN" sz="2400" dirty="0">
                <a:latin typeface="+mn-lt"/>
              </a:rPr>
              <a:t>China International Fair for Trade in Services (CIFTIS</a:t>
            </a:r>
            <a:r>
              <a:rPr lang="en-US" altLang="zh-CN" sz="2400" dirty="0" smtClean="0">
                <a:latin typeface="+mn-lt"/>
              </a:rPr>
              <a:t>)</a:t>
            </a:r>
            <a:endParaRPr lang="en-US" altLang="zh-CN" sz="2400" dirty="0">
              <a:latin typeface="+mn-lt"/>
            </a:endParaRPr>
          </a:p>
        </p:txBody>
      </p:sp>
      <p:pic>
        <p:nvPicPr>
          <p:cNvPr id="12" name="图片 1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7678" y="1582412"/>
            <a:ext cx="3063820" cy="1918596"/>
          </a:xfrm>
          <a:prstGeom prst="rect">
            <a:avLst/>
          </a:prstGeom>
          <a:noFill/>
          <a:ln>
            <a:noFill/>
          </a:ln>
        </p:spPr>
      </p:pic>
      <p:pic>
        <p:nvPicPr>
          <p:cNvPr id="7"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69264" y="282246"/>
            <a:ext cx="406400" cy="406400"/>
          </a:xfrm>
          <a:prstGeom prst="rect">
            <a:avLst/>
          </a:prstGeom>
        </p:spPr>
      </p:pic>
    </p:spTree>
    <p:extLst>
      <p:ext uri="{BB962C8B-B14F-4D97-AF65-F5344CB8AC3E}">
        <p14:creationId xmlns:p14="http://schemas.microsoft.com/office/powerpoint/2010/main" val="3858703470"/>
      </p:ext>
    </p:extLst>
  </p:cSld>
  <p:clrMapOvr>
    <a:masterClrMapping/>
  </p:clrMapOvr>
  <p:transition advTm="44674">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7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E180D4A7-C9FB-4DFB-919C-405C955672EB}">
      <p14:showEvtLst xmlns:p14="http://schemas.microsoft.com/office/powerpoint/2010/main">
        <p14:playEvt time="39" objId="7"/>
        <p14:stopEvt time="44674" objId="7"/>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FD841D9-17AF-48AD-B2BE-8016D236E1C8}" type="slidenum">
              <a:rPr lang="zh-CN" altLang="en-US" smtClean="0"/>
              <a:pPr>
                <a:defRPr/>
              </a:pPr>
              <a:t>4</a:t>
            </a:fld>
            <a:endParaRPr lang="zh-CN" altLang="en-US" dirty="0"/>
          </a:p>
        </p:txBody>
      </p:sp>
      <p:sp>
        <p:nvSpPr>
          <p:cNvPr id="5" name="矩形 4"/>
          <p:cNvSpPr/>
          <p:nvPr/>
        </p:nvSpPr>
        <p:spPr>
          <a:xfrm>
            <a:off x="983432" y="2387783"/>
            <a:ext cx="5736040" cy="2985433"/>
          </a:xfrm>
          <a:prstGeom prst="rect">
            <a:avLst/>
          </a:prstGeom>
        </p:spPr>
        <p:txBody>
          <a:bodyPr wrap="square">
            <a:spAutoFit/>
          </a:bodyPr>
          <a:lstStyle/>
          <a:p>
            <a:pPr marL="457200" indent="-457200">
              <a:spcAft>
                <a:spcPts val="1200"/>
              </a:spcAft>
              <a:buAutoNum type="alphaLcParenR"/>
            </a:pPr>
            <a:r>
              <a:rPr lang="en-US" altLang="zh-CN" sz="2400" dirty="0" smtClean="0">
                <a:latin typeface="+mn-lt"/>
              </a:rPr>
              <a:t>Update </a:t>
            </a:r>
            <a:r>
              <a:rPr lang="en-US" altLang="zh-CN" sz="2400" dirty="0">
                <a:latin typeface="+mn-lt"/>
              </a:rPr>
              <a:t>the contact information of CEIT members and keep daily contact. </a:t>
            </a:r>
            <a:endParaRPr lang="en-US" altLang="zh-CN" sz="2400" dirty="0" smtClean="0">
              <a:latin typeface="+mn-lt"/>
            </a:endParaRPr>
          </a:p>
          <a:p>
            <a:pPr marL="457200" indent="-457200">
              <a:spcAft>
                <a:spcPts val="1200"/>
              </a:spcAft>
              <a:buAutoNum type="alphaLcParenR"/>
            </a:pPr>
            <a:r>
              <a:rPr lang="en-US" altLang="zh-CN" sz="2400" dirty="0">
                <a:latin typeface="+mn-lt"/>
              </a:rPr>
              <a:t>Release two newsletters, including CEIT activities reports, research papers, upcoming events reports, etc.</a:t>
            </a:r>
          </a:p>
          <a:p>
            <a:pPr marL="457200" indent="-457200">
              <a:spcAft>
                <a:spcPts val="1200"/>
              </a:spcAft>
              <a:buAutoNum type="alphaLcParenR"/>
            </a:pPr>
            <a:r>
              <a:rPr lang="en-US" altLang="zh-CN" sz="2400" dirty="0" smtClean="0">
                <a:latin typeface="+mn-lt"/>
              </a:rPr>
              <a:t>Organize </a:t>
            </a:r>
            <a:r>
              <a:rPr lang="en-US" altLang="zh-CN" sz="2400" dirty="0">
                <a:latin typeface="+mn-lt"/>
              </a:rPr>
              <a:t>2 work meetings (</a:t>
            </a:r>
            <a:r>
              <a:rPr lang="en-US" altLang="zh-CN" sz="2400" dirty="0" smtClean="0">
                <a:latin typeface="+mn-lt"/>
              </a:rPr>
              <a:t>February </a:t>
            </a:r>
            <a:r>
              <a:rPr lang="en-US" altLang="zh-CN" sz="2400" dirty="0">
                <a:latin typeface="+mn-lt"/>
              </a:rPr>
              <a:t>and </a:t>
            </a:r>
            <a:r>
              <a:rPr lang="en-US" altLang="zh-CN" sz="2400" dirty="0" smtClean="0">
                <a:latin typeface="+mn-lt"/>
              </a:rPr>
              <a:t>October).</a:t>
            </a:r>
            <a:endParaRPr lang="zh-CN" altLang="zh-CN" sz="2400" dirty="0">
              <a:latin typeface="+mn-lt"/>
            </a:endParaRPr>
          </a:p>
        </p:txBody>
      </p:sp>
      <p:sp>
        <p:nvSpPr>
          <p:cNvPr id="6" name="Title 1">
            <a:extLst>
              <a:ext uri="{FF2B5EF4-FFF2-40B4-BE49-F238E27FC236}">
                <a16:creationId xmlns="" xmlns:a16="http://schemas.microsoft.com/office/drawing/2014/main" id="{799DC6AB-2091-44DD-9A99-C87140D77A6C}"/>
              </a:ext>
            </a:extLst>
          </p:cNvPr>
          <p:cNvSpPr>
            <a:spLocks noGrp="1"/>
          </p:cNvSpPr>
          <p:nvPr>
            <p:ph type="title"/>
          </p:nvPr>
        </p:nvSpPr>
        <p:spPr>
          <a:xfrm>
            <a:off x="575984" y="183679"/>
            <a:ext cx="10057322" cy="581025"/>
          </a:xfrm>
        </p:spPr>
        <p:txBody>
          <a:bodyPr/>
          <a:lstStyle/>
          <a:p>
            <a:r>
              <a:rPr lang="en-US" dirty="0" smtClean="0"/>
              <a:t>Plan </a:t>
            </a:r>
            <a:r>
              <a:rPr lang="en-US" dirty="0"/>
              <a:t>of Actions in </a:t>
            </a:r>
            <a:r>
              <a:rPr lang="en-US" dirty="0" smtClean="0"/>
              <a:t>2022</a:t>
            </a:r>
            <a:endParaRPr lang="en-US" sz="2000" b="0" dirty="0"/>
          </a:p>
        </p:txBody>
      </p:sp>
      <p:pic>
        <p:nvPicPr>
          <p:cNvPr id="7" name="图片 6" descr="C:\Users\wjy\AppData\Local\Temp\WeChat Files\71162726d8c68b8f8e457a1241a2afa.jpg"/>
          <p:cNvPicPr/>
          <p:nvPr/>
        </p:nvPicPr>
        <p:blipFill rotWithShape="1">
          <a:blip r:embed="rId5" cstate="print">
            <a:extLst>
              <a:ext uri="{28A0092B-C50C-407E-A947-70E740481C1C}">
                <a14:useLocalDpi xmlns:a14="http://schemas.microsoft.com/office/drawing/2010/main" val="0"/>
              </a:ext>
            </a:extLst>
          </a:blip>
          <a:srcRect l="7025" r="6711"/>
          <a:stretch/>
        </p:blipFill>
        <p:spPr bwMode="auto">
          <a:xfrm>
            <a:off x="7547540" y="2281718"/>
            <a:ext cx="3746170" cy="2162861"/>
          </a:xfrm>
          <a:prstGeom prst="rect">
            <a:avLst/>
          </a:prstGeom>
          <a:noFill/>
          <a:ln>
            <a:noFill/>
          </a:ln>
          <a:extLst>
            <a:ext uri="{53640926-AAD7-44D8-BBD7-CCE9431645EC}">
              <a14:shadowObscured xmlns:a14="http://schemas.microsoft.com/office/drawing/2010/main"/>
            </a:ext>
          </a:extLst>
        </p:spPr>
      </p:pic>
      <p:sp>
        <p:nvSpPr>
          <p:cNvPr id="8" name="文本框 7"/>
          <p:cNvSpPr txBox="1"/>
          <p:nvPr/>
        </p:nvSpPr>
        <p:spPr>
          <a:xfrm>
            <a:off x="7464152" y="4844861"/>
            <a:ext cx="3912945" cy="400110"/>
          </a:xfrm>
          <a:prstGeom prst="rect">
            <a:avLst/>
          </a:prstGeom>
          <a:solidFill>
            <a:schemeClr val="bg1">
              <a:alpha val="34000"/>
            </a:schemeClr>
          </a:solidFill>
        </p:spPr>
        <p:txBody>
          <a:bodyPr wrap="square" rtlCol="0">
            <a:spAutoFit/>
          </a:bodyPr>
          <a:lstStyle/>
          <a:p>
            <a:pPr algn="ctr"/>
            <a:r>
              <a:rPr lang="en-US" altLang="zh-CN" sz="2000" b="1" dirty="0" smtClean="0">
                <a:latin typeface="Calibri" panose="020F0502020204030204" pitchFamily="34" charset="0"/>
                <a:cs typeface="Calibri" panose="020F0502020204030204" pitchFamily="34" charset="0"/>
              </a:rPr>
              <a:t> 2022 CEIT Annual Meeting</a:t>
            </a:r>
          </a:p>
        </p:txBody>
      </p:sp>
      <p:sp>
        <p:nvSpPr>
          <p:cNvPr id="9" name="文本框 8"/>
          <p:cNvSpPr txBox="1"/>
          <p:nvPr/>
        </p:nvSpPr>
        <p:spPr>
          <a:xfrm>
            <a:off x="587285" y="1393612"/>
            <a:ext cx="10986558" cy="52322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smtClean="0">
                <a:latin typeface="+mn-lt"/>
              </a:rPr>
              <a:t>Membership Building</a:t>
            </a:r>
            <a:endParaRPr lang="zh-CN" altLang="en-US" sz="2800" b="1" dirty="0">
              <a:latin typeface="+mn-lt"/>
            </a:endParaRPr>
          </a:p>
        </p:txBody>
      </p:sp>
      <p:pic>
        <p:nvPicPr>
          <p:cNvPr id="3"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69264" y="270606"/>
            <a:ext cx="406400" cy="406400"/>
          </a:xfrm>
          <a:prstGeom prst="rect">
            <a:avLst/>
          </a:prstGeom>
        </p:spPr>
      </p:pic>
    </p:spTree>
    <p:extLst>
      <p:ext uri="{BB962C8B-B14F-4D97-AF65-F5344CB8AC3E}">
        <p14:creationId xmlns:p14="http://schemas.microsoft.com/office/powerpoint/2010/main" val="1757656394"/>
      </p:ext>
    </p:extLst>
  </p:cSld>
  <p:clrMapOvr>
    <a:masterClrMapping/>
  </p:clrMapOvr>
  <p:transition advTm="17196">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45" objId="3"/>
        <p14:stopEvt time="17196"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FD841D9-17AF-48AD-B2BE-8016D236E1C8}" type="slidenum">
              <a:rPr lang="zh-CN" altLang="en-US" smtClean="0"/>
              <a:pPr>
                <a:defRPr/>
              </a:pPr>
              <a:t>5</a:t>
            </a:fld>
            <a:endParaRPr lang="zh-CN" altLang="en-US" dirty="0"/>
          </a:p>
        </p:txBody>
      </p:sp>
      <p:sp>
        <p:nvSpPr>
          <p:cNvPr id="8" name="矩形 7"/>
          <p:cNvSpPr/>
          <p:nvPr/>
        </p:nvSpPr>
        <p:spPr>
          <a:xfrm>
            <a:off x="2639616" y="2996952"/>
            <a:ext cx="8195990" cy="2862322"/>
          </a:xfrm>
          <a:prstGeom prst="rect">
            <a:avLst/>
          </a:prstGeom>
        </p:spPr>
        <p:txBody>
          <a:bodyPr wrap="square">
            <a:spAutoFit/>
          </a:bodyPr>
          <a:lstStyle/>
          <a:p>
            <a:pPr algn="just"/>
            <a:r>
              <a:rPr lang="en-US" altLang="zh-CN" dirty="0">
                <a:latin typeface="Calibri" panose="020F0502020204030204" pitchFamily="34" charset="0"/>
                <a:cs typeface="Calibri" panose="020F0502020204030204" pitchFamily="34" charset="0"/>
              </a:rPr>
              <a:t>To celebrate the World Engineering Day for Sustainable Development 2022 themed on "Build Back Wiser: Engineering the Future", this webinar convenes engineers, policymakers, researchers, educators etc.</a:t>
            </a:r>
          </a:p>
          <a:p>
            <a:pPr algn="just"/>
            <a:endParaRPr lang="en-US" altLang="zh-CN"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altLang="zh-CN" dirty="0" smtClean="0">
                <a:latin typeface="Calibri" panose="020F0502020204030204" pitchFamily="34" charset="0"/>
                <a:cs typeface="Calibri" panose="020F0502020204030204" pitchFamily="34" charset="0"/>
              </a:rPr>
              <a:t>to discuss ethical issues and challenges, engineers' roles and responsibilities while conducting AI innovations and applications,</a:t>
            </a:r>
          </a:p>
          <a:p>
            <a:pPr marL="285750" indent="-285750" algn="just">
              <a:buFont typeface="Wingdings" panose="05000000000000000000" pitchFamily="2" charset="2"/>
              <a:buChar char="ü"/>
            </a:pPr>
            <a:r>
              <a:rPr lang="en-US" altLang="zh-CN" dirty="0" smtClean="0">
                <a:latin typeface="Calibri" panose="020F0502020204030204" pitchFamily="34" charset="0"/>
                <a:cs typeface="Calibri" panose="020F0502020204030204" pitchFamily="34" charset="0"/>
              </a:rPr>
              <a:t>to showcase model examples of ethical AI applications contributing to building back wiser and delivering SDGs,</a:t>
            </a:r>
          </a:p>
          <a:p>
            <a:pPr marL="285750" indent="-285750" algn="just">
              <a:buFont typeface="Wingdings" panose="05000000000000000000" pitchFamily="2" charset="2"/>
              <a:buChar char="ü"/>
            </a:pPr>
            <a:r>
              <a:rPr lang="en-US" altLang="zh-CN" dirty="0" smtClean="0">
                <a:latin typeface="Calibri" panose="020F0502020204030204" pitchFamily="34" charset="0"/>
                <a:cs typeface="Calibri" panose="020F0502020204030204" pitchFamily="34" charset="0"/>
              </a:rPr>
              <a:t>to raise the awareness of ethics among engineering community,</a:t>
            </a:r>
          </a:p>
          <a:p>
            <a:pPr marL="285750" indent="-285750" algn="just">
              <a:buFont typeface="Wingdings" panose="05000000000000000000" pitchFamily="2" charset="2"/>
              <a:buChar char="ü"/>
            </a:pPr>
            <a:r>
              <a:rPr lang="en-US" altLang="zh-CN" dirty="0" smtClean="0">
                <a:latin typeface="Calibri" panose="020F0502020204030204" pitchFamily="34" charset="0"/>
                <a:cs typeface="Calibri" panose="020F0502020204030204" pitchFamily="34" charset="0"/>
              </a:rPr>
              <a:t>to promote the implementation of the Recommendations and the Principles.</a:t>
            </a:r>
            <a:endParaRPr lang="en-US" altLang="zh-CN" dirty="0">
              <a:latin typeface="Calibri" panose="020F0502020204030204" pitchFamily="34" charset="0"/>
              <a:cs typeface="Calibri" panose="020F0502020204030204" pitchFamily="34" charset="0"/>
            </a:endParaRPr>
          </a:p>
        </p:txBody>
      </p:sp>
      <p:pic>
        <p:nvPicPr>
          <p:cNvPr id="2" name="图片 1"/>
          <p:cNvPicPr>
            <a:picLocks noChangeAspect="1"/>
          </p:cNvPicPr>
          <p:nvPr/>
        </p:nvPicPr>
        <p:blipFill rotWithShape="1">
          <a:blip r:embed="rId5"/>
          <a:srcRect r="75088"/>
          <a:stretch/>
        </p:blipFill>
        <p:spPr>
          <a:xfrm>
            <a:off x="1001382" y="1847364"/>
            <a:ext cx="1224136" cy="1938696"/>
          </a:xfrm>
          <a:prstGeom prst="rect">
            <a:avLst/>
          </a:prstGeom>
        </p:spPr>
      </p:pic>
      <p:sp>
        <p:nvSpPr>
          <p:cNvPr id="7" name="矩形 6"/>
          <p:cNvSpPr/>
          <p:nvPr/>
        </p:nvSpPr>
        <p:spPr>
          <a:xfrm>
            <a:off x="3143672" y="1229120"/>
            <a:ext cx="7308812" cy="1554272"/>
          </a:xfrm>
          <a:prstGeom prst="rect">
            <a:avLst/>
          </a:prstGeom>
        </p:spPr>
        <p:txBody>
          <a:bodyPr wrap="square">
            <a:spAutoFit/>
          </a:bodyPr>
          <a:lstStyle/>
          <a:p>
            <a:pPr algn="ctr"/>
            <a:r>
              <a:rPr lang="en-US" altLang="zh-CN" sz="2000" dirty="0">
                <a:latin typeface="Calibri" panose="020F0502020204030204" pitchFamily="34" charset="0"/>
                <a:cs typeface="Calibri" panose="020F0502020204030204" pitchFamily="34" charset="0"/>
              </a:rPr>
              <a:t>Webinar on </a:t>
            </a:r>
          </a:p>
          <a:p>
            <a:pPr algn="ctr"/>
            <a:r>
              <a:rPr lang="en-US" altLang="zh-CN" sz="2400" b="1" dirty="0">
                <a:latin typeface="Calibri" panose="020F0502020204030204" pitchFamily="34" charset="0"/>
                <a:cs typeface="Calibri" panose="020F0502020204030204" pitchFamily="34" charset="0"/>
              </a:rPr>
              <a:t>Build Back Wiser: Engineering a Sustainable, Inclusive and Green Future with Ethical AI</a:t>
            </a:r>
            <a:endParaRPr lang="en-US" altLang="zh-CN" dirty="0">
              <a:latin typeface="Calibri" panose="020F0502020204030204" pitchFamily="34" charset="0"/>
              <a:cs typeface="Calibri" panose="020F0502020204030204" pitchFamily="34" charset="0"/>
            </a:endParaRPr>
          </a:p>
          <a:p>
            <a:pPr algn="ctr">
              <a:lnSpc>
                <a:spcPct val="150000"/>
              </a:lnSpc>
            </a:pPr>
            <a:r>
              <a:rPr lang="en-US" altLang="zh-CN" dirty="0">
                <a:latin typeface="Calibri" panose="020F0502020204030204" pitchFamily="34" charset="0"/>
                <a:cs typeface="Calibri" panose="020F0502020204030204" pitchFamily="34" charset="0"/>
              </a:rPr>
              <a:t>March 17, 2022</a:t>
            </a:r>
            <a:endParaRPr lang="zh-CN" altLang="en-US" dirty="0">
              <a:latin typeface="Calibri" panose="020F0502020204030204" pitchFamily="34" charset="0"/>
              <a:cs typeface="Calibri" panose="020F0502020204030204" pitchFamily="34" charset="0"/>
            </a:endParaRPr>
          </a:p>
        </p:txBody>
      </p:sp>
      <p:sp>
        <p:nvSpPr>
          <p:cNvPr id="9" name="Title 1">
            <a:extLst>
              <a:ext uri="{FF2B5EF4-FFF2-40B4-BE49-F238E27FC236}">
                <a16:creationId xmlns="" xmlns:a16="http://schemas.microsoft.com/office/drawing/2014/main" id="{799DC6AB-2091-44DD-9A99-C87140D77A6C}"/>
              </a:ext>
            </a:extLst>
          </p:cNvPr>
          <p:cNvSpPr txBox="1">
            <a:spLocks/>
          </p:cNvSpPr>
          <p:nvPr/>
        </p:nvSpPr>
        <p:spPr bwMode="auto">
          <a:xfrm>
            <a:off x="575984" y="183679"/>
            <a:ext cx="1005732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baseline="0">
                <a:solidFill>
                  <a:srgbClr val="FFFF00"/>
                </a:solidFill>
                <a:latin typeface="Calibri" panose="020F0502020204030204"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2" charset="-122"/>
                <a:ea typeface="黑体" pitchFamily="2" charset="-122"/>
              </a:defRPr>
            </a:lvl2pPr>
            <a:lvl3pPr algn="l" rtl="0" eaLnBrk="0" fontAlgn="base" hangingPunct="0">
              <a:spcBef>
                <a:spcPct val="0"/>
              </a:spcBef>
              <a:spcAft>
                <a:spcPct val="0"/>
              </a:spcAft>
              <a:defRPr sz="3200" b="1">
                <a:solidFill>
                  <a:schemeClr val="tx1"/>
                </a:solidFill>
                <a:latin typeface="黑体" pitchFamily="2" charset="-122"/>
                <a:ea typeface="黑体" pitchFamily="2" charset="-122"/>
              </a:defRPr>
            </a:lvl3pPr>
            <a:lvl4pPr algn="l" rtl="0" eaLnBrk="0" fontAlgn="base" hangingPunct="0">
              <a:spcBef>
                <a:spcPct val="0"/>
              </a:spcBef>
              <a:spcAft>
                <a:spcPct val="0"/>
              </a:spcAft>
              <a:defRPr sz="3200" b="1">
                <a:solidFill>
                  <a:schemeClr val="tx1"/>
                </a:solidFill>
                <a:latin typeface="黑体" pitchFamily="2" charset="-122"/>
                <a:ea typeface="黑体" pitchFamily="2" charset="-122"/>
              </a:defRPr>
            </a:lvl4pPr>
            <a:lvl5pPr algn="l" rtl="0" eaLnBrk="0" fontAlgn="base" hangingPunct="0">
              <a:spcBef>
                <a:spcPct val="0"/>
              </a:spcBef>
              <a:spcAft>
                <a:spcPct val="0"/>
              </a:spcAft>
              <a:defRPr sz="3200" b="1">
                <a:solidFill>
                  <a:schemeClr val="tx1"/>
                </a:solidFill>
                <a:latin typeface="黑体" pitchFamily="2" charset="-122"/>
                <a:ea typeface="黑体" pitchFamily="2" charset="-122"/>
              </a:defRPr>
            </a:lvl5pPr>
            <a:lvl6pPr marL="457200" algn="l" rtl="0" fontAlgn="base">
              <a:spcBef>
                <a:spcPct val="0"/>
              </a:spcBef>
              <a:spcAft>
                <a:spcPct val="0"/>
              </a:spcAft>
              <a:defRPr sz="3200" b="1">
                <a:solidFill>
                  <a:schemeClr val="tx1"/>
                </a:solidFill>
                <a:latin typeface="黑体" pitchFamily="2" charset="-122"/>
                <a:ea typeface="黑体" pitchFamily="2" charset="-122"/>
              </a:defRPr>
            </a:lvl6pPr>
            <a:lvl7pPr marL="914400" algn="l" rtl="0" fontAlgn="base">
              <a:spcBef>
                <a:spcPct val="0"/>
              </a:spcBef>
              <a:spcAft>
                <a:spcPct val="0"/>
              </a:spcAft>
              <a:defRPr sz="3200" b="1">
                <a:solidFill>
                  <a:schemeClr val="tx1"/>
                </a:solidFill>
                <a:latin typeface="黑体" pitchFamily="2" charset="-122"/>
                <a:ea typeface="黑体" pitchFamily="2" charset="-122"/>
              </a:defRPr>
            </a:lvl7pPr>
            <a:lvl8pPr marL="1371600" algn="l" rtl="0" fontAlgn="base">
              <a:spcBef>
                <a:spcPct val="0"/>
              </a:spcBef>
              <a:spcAft>
                <a:spcPct val="0"/>
              </a:spcAft>
              <a:defRPr sz="3200" b="1">
                <a:solidFill>
                  <a:schemeClr val="tx1"/>
                </a:solidFill>
                <a:latin typeface="黑体" pitchFamily="2" charset="-122"/>
                <a:ea typeface="黑体" pitchFamily="2" charset="-122"/>
              </a:defRPr>
            </a:lvl8pPr>
            <a:lvl9pPr marL="1828800" algn="l" rtl="0" fontAlgn="base">
              <a:spcBef>
                <a:spcPct val="0"/>
              </a:spcBef>
              <a:spcAft>
                <a:spcPct val="0"/>
              </a:spcAft>
              <a:defRPr sz="3200" b="1">
                <a:solidFill>
                  <a:schemeClr val="tx1"/>
                </a:solidFill>
                <a:latin typeface="黑体" pitchFamily="2" charset="-122"/>
                <a:ea typeface="黑体" pitchFamily="2" charset="-122"/>
              </a:defRPr>
            </a:lvl9pPr>
          </a:lstStyle>
          <a:p>
            <a:r>
              <a:rPr lang="en-US" dirty="0" smtClean="0"/>
              <a:t>Plan of Actions in 2022</a:t>
            </a:r>
            <a:endParaRPr lang="en-US" sz="2000" b="0" dirty="0"/>
          </a:p>
        </p:txBody>
      </p:sp>
      <p:sp>
        <p:nvSpPr>
          <p:cNvPr id="10" name="文本框 9"/>
          <p:cNvSpPr txBox="1"/>
          <p:nvPr/>
        </p:nvSpPr>
        <p:spPr>
          <a:xfrm>
            <a:off x="587285" y="1324144"/>
            <a:ext cx="2052331" cy="52322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smtClean="0">
                <a:latin typeface="+mn-lt"/>
              </a:rPr>
              <a:t>Webinar</a:t>
            </a:r>
            <a:endParaRPr lang="zh-CN" altLang="en-US" sz="2800" b="1" dirty="0">
              <a:latin typeface="+mn-lt"/>
            </a:endParaRPr>
          </a:p>
        </p:txBody>
      </p:sp>
      <p:pic>
        <p:nvPicPr>
          <p:cNvPr id="5"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69264" y="312806"/>
            <a:ext cx="406400" cy="406400"/>
          </a:xfrm>
          <a:prstGeom prst="rect">
            <a:avLst/>
          </a:prstGeom>
        </p:spPr>
      </p:pic>
    </p:spTree>
    <p:extLst>
      <p:ext uri="{BB962C8B-B14F-4D97-AF65-F5344CB8AC3E}">
        <p14:creationId xmlns:p14="http://schemas.microsoft.com/office/powerpoint/2010/main" val="3862506938"/>
      </p:ext>
    </p:extLst>
  </p:cSld>
  <p:clrMapOvr>
    <a:masterClrMapping/>
  </p:clrMapOvr>
  <p:transition advTm="47556">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51" objId="5"/>
        <p14:stopEvt time="47556" objId="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FD841D9-17AF-48AD-B2BE-8016D236E1C8}" type="slidenum">
              <a:rPr lang="zh-CN" altLang="en-US" smtClean="0"/>
              <a:pPr>
                <a:defRPr/>
              </a:pPr>
              <a:t>6</a:t>
            </a:fld>
            <a:endParaRPr lang="zh-CN" altLang="en-US" dirty="0"/>
          </a:p>
        </p:txBody>
      </p:sp>
      <p:sp>
        <p:nvSpPr>
          <p:cNvPr id="7" name="矩形 6"/>
          <p:cNvSpPr/>
          <p:nvPr/>
        </p:nvSpPr>
        <p:spPr>
          <a:xfrm>
            <a:off x="4223792" y="1310179"/>
            <a:ext cx="7308812" cy="1046440"/>
          </a:xfrm>
          <a:prstGeom prst="rect">
            <a:avLst/>
          </a:prstGeom>
        </p:spPr>
        <p:txBody>
          <a:bodyPr wrap="square">
            <a:spAutoFit/>
          </a:bodyPr>
          <a:lstStyle/>
          <a:p>
            <a:pPr algn="ctr"/>
            <a:r>
              <a:rPr lang="en-US" altLang="zh-CN" sz="2000" dirty="0">
                <a:latin typeface="Calibri" panose="020F0502020204030204" pitchFamily="34" charset="0"/>
                <a:cs typeface="Calibri" panose="020F0502020204030204" pitchFamily="34" charset="0"/>
              </a:rPr>
              <a:t>Webinar on </a:t>
            </a:r>
          </a:p>
          <a:p>
            <a:pPr algn="ctr"/>
            <a:r>
              <a:rPr lang="en-US" altLang="zh-CN" sz="2400" b="1" dirty="0">
                <a:latin typeface="Calibri" panose="020F0502020204030204" pitchFamily="34" charset="0"/>
                <a:cs typeface="Calibri" panose="020F0502020204030204" pitchFamily="34" charset="0"/>
              </a:rPr>
              <a:t>Engineering Innovations in Poverty Alleviation </a:t>
            </a:r>
            <a:endParaRPr lang="en-US" altLang="zh-CN" sz="2400" b="1" dirty="0" smtClean="0">
              <a:latin typeface="Calibri" panose="020F0502020204030204" pitchFamily="34" charset="0"/>
              <a:cs typeface="Calibri" panose="020F0502020204030204" pitchFamily="34" charset="0"/>
            </a:endParaRPr>
          </a:p>
          <a:p>
            <a:pPr algn="ctr"/>
            <a:r>
              <a:rPr lang="en-US" altLang="zh-CN" dirty="0" smtClean="0">
                <a:latin typeface="Calibri" panose="020F0502020204030204" pitchFamily="34" charset="0"/>
                <a:cs typeface="Calibri" panose="020F0502020204030204" pitchFamily="34" charset="0"/>
              </a:rPr>
              <a:t>October </a:t>
            </a:r>
            <a:r>
              <a:rPr lang="en-US" altLang="zh-CN" dirty="0">
                <a:latin typeface="Calibri" panose="020F0502020204030204" pitchFamily="34" charset="0"/>
                <a:cs typeface="Calibri" panose="020F0502020204030204" pitchFamily="34" charset="0"/>
              </a:rPr>
              <a:t>17, 2022</a:t>
            </a:r>
            <a:endParaRPr lang="zh-CN" altLang="en-US" dirty="0">
              <a:latin typeface="Calibri" panose="020F0502020204030204" pitchFamily="34" charset="0"/>
              <a:cs typeface="Calibri" panose="020F0502020204030204" pitchFamily="34" charset="0"/>
            </a:endParaRPr>
          </a:p>
        </p:txBody>
      </p:sp>
      <p:sp>
        <p:nvSpPr>
          <p:cNvPr id="8" name="矩形 7"/>
          <p:cNvSpPr/>
          <p:nvPr/>
        </p:nvSpPr>
        <p:spPr>
          <a:xfrm>
            <a:off x="4226103" y="2492896"/>
            <a:ext cx="7308812" cy="3416320"/>
          </a:xfrm>
          <a:prstGeom prst="rect">
            <a:avLst/>
          </a:prstGeom>
        </p:spPr>
        <p:txBody>
          <a:bodyPr wrap="square">
            <a:spAutoFit/>
          </a:bodyPr>
          <a:lstStyle/>
          <a:p>
            <a:pPr algn="just"/>
            <a:r>
              <a:rPr lang="en-US" altLang="zh-CN" dirty="0">
                <a:latin typeface="Calibri" panose="020F0502020204030204" pitchFamily="34" charset="0"/>
                <a:cs typeface="Calibri" panose="020F0502020204030204" pitchFamily="34" charset="0"/>
              </a:rPr>
              <a:t>To celebrate the </a:t>
            </a:r>
            <a:r>
              <a:rPr lang="en-US" altLang="zh-CN" dirty="0" smtClean="0">
                <a:latin typeface="Calibri" panose="020F0502020204030204" pitchFamily="34" charset="0"/>
                <a:cs typeface="Calibri" panose="020F0502020204030204" pitchFamily="34" charset="0"/>
              </a:rPr>
              <a:t>International Day </a:t>
            </a:r>
            <a:r>
              <a:rPr lang="en-US" altLang="zh-CN" dirty="0">
                <a:latin typeface="Calibri" panose="020F0502020204030204" pitchFamily="34" charset="0"/>
                <a:cs typeface="Calibri" panose="020F0502020204030204" pitchFamily="34" charset="0"/>
              </a:rPr>
              <a:t>for </a:t>
            </a:r>
            <a:r>
              <a:rPr lang="en-US" altLang="zh-CN" dirty="0" smtClean="0">
                <a:latin typeface="Calibri" panose="020F0502020204030204" pitchFamily="34" charset="0"/>
                <a:cs typeface="Calibri" panose="020F0502020204030204" pitchFamily="34" charset="0"/>
              </a:rPr>
              <a:t>the Eradication of Poverty, CEIT plans to hold the webinar </a:t>
            </a:r>
            <a:r>
              <a:rPr lang="en-US" altLang="zh-CN" dirty="0">
                <a:latin typeface="Calibri" panose="020F0502020204030204" pitchFamily="34" charset="0"/>
                <a:cs typeface="Calibri" panose="020F0502020204030204" pitchFamily="34" charset="0"/>
              </a:rPr>
              <a:t>on Engineering Innovations in Poverty </a:t>
            </a:r>
            <a:r>
              <a:rPr lang="en-US" altLang="zh-CN" dirty="0" smtClean="0">
                <a:latin typeface="Calibri" panose="020F0502020204030204" pitchFamily="34" charset="0"/>
                <a:cs typeface="Calibri" panose="020F0502020204030204" pitchFamily="34" charset="0"/>
              </a:rPr>
              <a:t>Alleviation, aiming </a:t>
            </a:r>
            <a:r>
              <a:rPr lang="en-US" altLang="zh-CN" dirty="0">
                <a:latin typeface="Calibri" panose="020F0502020204030204" pitchFamily="34" charset="0"/>
                <a:cs typeface="Calibri" panose="020F0502020204030204" pitchFamily="34" charset="0"/>
              </a:rPr>
              <a:t>to facilitate the discussion on the indispensable role of engineering and engineering innovations in poverty alleviation. This Webinar will highlight on the below:</a:t>
            </a:r>
          </a:p>
          <a:p>
            <a:pPr algn="just"/>
            <a:endParaRPr lang="en-US" altLang="zh-CN"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altLang="zh-CN" dirty="0" smtClean="0">
                <a:latin typeface="Calibri" panose="020F0502020204030204" pitchFamily="34" charset="0"/>
                <a:cs typeface="Calibri" panose="020F0502020204030204" pitchFamily="34" charset="0"/>
              </a:rPr>
              <a:t>To share </a:t>
            </a:r>
            <a:r>
              <a:rPr lang="en-US" altLang="zh-CN" dirty="0">
                <a:latin typeface="Calibri" panose="020F0502020204030204" pitchFamily="34" charset="0"/>
                <a:cs typeface="Calibri" panose="020F0502020204030204" pitchFamily="34" charset="0"/>
              </a:rPr>
              <a:t>successful engineering innovation cases and experiences in poverty alleviation from different countries; </a:t>
            </a:r>
          </a:p>
          <a:p>
            <a:pPr marL="285750" indent="-285750" algn="just">
              <a:buFont typeface="Wingdings" panose="05000000000000000000" pitchFamily="2" charset="2"/>
              <a:buChar char="ü"/>
            </a:pPr>
            <a:r>
              <a:rPr lang="en-US" altLang="zh-CN" dirty="0" smtClean="0">
                <a:latin typeface="Calibri" panose="020F0502020204030204" pitchFamily="34" charset="0"/>
                <a:cs typeface="Calibri" panose="020F0502020204030204" pitchFamily="34" charset="0"/>
              </a:rPr>
              <a:t>To present </a:t>
            </a:r>
            <a:r>
              <a:rPr lang="en-US" altLang="zh-CN" dirty="0">
                <a:latin typeface="Calibri" panose="020F0502020204030204" pitchFamily="34" charset="0"/>
                <a:cs typeface="Calibri" panose="020F0502020204030204" pitchFamily="34" charset="0"/>
              </a:rPr>
              <a:t>key challenges and issues of engineering innovations in poverty alleviation; </a:t>
            </a:r>
          </a:p>
          <a:p>
            <a:pPr marL="285750" indent="-285750" algn="just">
              <a:buFont typeface="Wingdings" panose="05000000000000000000" pitchFamily="2" charset="2"/>
              <a:buChar char="ü"/>
            </a:pPr>
            <a:r>
              <a:rPr lang="en-US" altLang="zh-CN" dirty="0" smtClean="0">
                <a:latin typeface="Calibri" panose="020F0502020204030204" pitchFamily="34" charset="0"/>
                <a:cs typeface="Calibri" panose="020F0502020204030204" pitchFamily="34" charset="0"/>
              </a:rPr>
              <a:t>To discuss </a:t>
            </a:r>
            <a:r>
              <a:rPr lang="en-US" altLang="zh-CN" dirty="0">
                <a:latin typeface="Calibri" panose="020F0502020204030204" pitchFamily="34" charset="0"/>
                <a:cs typeface="Calibri" panose="020F0502020204030204" pitchFamily="34" charset="0"/>
              </a:rPr>
              <a:t>the ways to promote engineering innovations in poverty </a:t>
            </a:r>
            <a:r>
              <a:rPr lang="en-US" altLang="zh-CN" dirty="0" smtClean="0">
                <a:latin typeface="Calibri" panose="020F0502020204030204" pitchFamily="34" charset="0"/>
                <a:cs typeface="Calibri" panose="020F0502020204030204" pitchFamily="34" charset="0"/>
              </a:rPr>
              <a:t>alleviation.</a:t>
            </a:r>
            <a:endParaRPr lang="en-US" altLang="zh-CN" dirty="0">
              <a:latin typeface="Calibri" panose="020F0502020204030204" pitchFamily="34" charset="0"/>
              <a:cs typeface="Calibri" panose="020F0502020204030204" pitchFamily="34" charset="0"/>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400" y="2181711"/>
            <a:ext cx="2903367" cy="1625402"/>
          </a:xfrm>
          <a:prstGeom prst="rect">
            <a:avLst/>
          </a:prstGeom>
        </p:spPr>
      </p:pic>
      <p:pic>
        <p:nvPicPr>
          <p:cNvPr id="12" name="图片 11"/>
          <p:cNvPicPr/>
          <p:nvPr/>
        </p:nvPicPr>
        <p:blipFill>
          <a:blip r:embed="rId6" cstate="print">
            <a:extLst>
              <a:ext uri="{28A0092B-C50C-407E-A947-70E740481C1C}">
                <a14:useLocalDpi xmlns:a14="http://schemas.microsoft.com/office/drawing/2010/main" val="0"/>
              </a:ext>
            </a:extLst>
          </a:blip>
          <a:stretch>
            <a:fillRect/>
          </a:stretch>
        </p:blipFill>
        <p:spPr>
          <a:xfrm>
            <a:off x="695400" y="4005064"/>
            <a:ext cx="2903367" cy="1760070"/>
          </a:xfrm>
          <a:prstGeom prst="rect">
            <a:avLst/>
          </a:prstGeom>
          <a:noFill/>
        </p:spPr>
      </p:pic>
      <p:sp>
        <p:nvSpPr>
          <p:cNvPr id="14" name="Title 1">
            <a:extLst>
              <a:ext uri="{FF2B5EF4-FFF2-40B4-BE49-F238E27FC236}">
                <a16:creationId xmlns="" xmlns:a16="http://schemas.microsoft.com/office/drawing/2014/main" id="{799DC6AB-2091-44DD-9A99-C87140D77A6C}"/>
              </a:ext>
            </a:extLst>
          </p:cNvPr>
          <p:cNvSpPr txBox="1">
            <a:spLocks/>
          </p:cNvSpPr>
          <p:nvPr/>
        </p:nvSpPr>
        <p:spPr bwMode="auto">
          <a:xfrm>
            <a:off x="575984" y="183679"/>
            <a:ext cx="1005732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baseline="0">
                <a:solidFill>
                  <a:srgbClr val="FFFF00"/>
                </a:solidFill>
                <a:latin typeface="Calibri" panose="020F0502020204030204"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2" charset="-122"/>
                <a:ea typeface="黑体" pitchFamily="2" charset="-122"/>
              </a:defRPr>
            </a:lvl2pPr>
            <a:lvl3pPr algn="l" rtl="0" eaLnBrk="0" fontAlgn="base" hangingPunct="0">
              <a:spcBef>
                <a:spcPct val="0"/>
              </a:spcBef>
              <a:spcAft>
                <a:spcPct val="0"/>
              </a:spcAft>
              <a:defRPr sz="3200" b="1">
                <a:solidFill>
                  <a:schemeClr val="tx1"/>
                </a:solidFill>
                <a:latin typeface="黑体" pitchFamily="2" charset="-122"/>
                <a:ea typeface="黑体" pitchFamily="2" charset="-122"/>
              </a:defRPr>
            </a:lvl3pPr>
            <a:lvl4pPr algn="l" rtl="0" eaLnBrk="0" fontAlgn="base" hangingPunct="0">
              <a:spcBef>
                <a:spcPct val="0"/>
              </a:spcBef>
              <a:spcAft>
                <a:spcPct val="0"/>
              </a:spcAft>
              <a:defRPr sz="3200" b="1">
                <a:solidFill>
                  <a:schemeClr val="tx1"/>
                </a:solidFill>
                <a:latin typeface="黑体" pitchFamily="2" charset="-122"/>
                <a:ea typeface="黑体" pitchFamily="2" charset="-122"/>
              </a:defRPr>
            </a:lvl4pPr>
            <a:lvl5pPr algn="l" rtl="0" eaLnBrk="0" fontAlgn="base" hangingPunct="0">
              <a:spcBef>
                <a:spcPct val="0"/>
              </a:spcBef>
              <a:spcAft>
                <a:spcPct val="0"/>
              </a:spcAft>
              <a:defRPr sz="3200" b="1">
                <a:solidFill>
                  <a:schemeClr val="tx1"/>
                </a:solidFill>
                <a:latin typeface="黑体" pitchFamily="2" charset="-122"/>
                <a:ea typeface="黑体" pitchFamily="2" charset="-122"/>
              </a:defRPr>
            </a:lvl5pPr>
            <a:lvl6pPr marL="457200" algn="l" rtl="0" fontAlgn="base">
              <a:spcBef>
                <a:spcPct val="0"/>
              </a:spcBef>
              <a:spcAft>
                <a:spcPct val="0"/>
              </a:spcAft>
              <a:defRPr sz="3200" b="1">
                <a:solidFill>
                  <a:schemeClr val="tx1"/>
                </a:solidFill>
                <a:latin typeface="黑体" pitchFamily="2" charset="-122"/>
                <a:ea typeface="黑体" pitchFamily="2" charset="-122"/>
              </a:defRPr>
            </a:lvl6pPr>
            <a:lvl7pPr marL="914400" algn="l" rtl="0" fontAlgn="base">
              <a:spcBef>
                <a:spcPct val="0"/>
              </a:spcBef>
              <a:spcAft>
                <a:spcPct val="0"/>
              </a:spcAft>
              <a:defRPr sz="3200" b="1">
                <a:solidFill>
                  <a:schemeClr val="tx1"/>
                </a:solidFill>
                <a:latin typeface="黑体" pitchFamily="2" charset="-122"/>
                <a:ea typeface="黑体" pitchFamily="2" charset="-122"/>
              </a:defRPr>
            </a:lvl7pPr>
            <a:lvl8pPr marL="1371600" algn="l" rtl="0" fontAlgn="base">
              <a:spcBef>
                <a:spcPct val="0"/>
              </a:spcBef>
              <a:spcAft>
                <a:spcPct val="0"/>
              </a:spcAft>
              <a:defRPr sz="3200" b="1">
                <a:solidFill>
                  <a:schemeClr val="tx1"/>
                </a:solidFill>
                <a:latin typeface="黑体" pitchFamily="2" charset="-122"/>
                <a:ea typeface="黑体" pitchFamily="2" charset="-122"/>
              </a:defRPr>
            </a:lvl8pPr>
            <a:lvl9pPr marL="1828800" algn="l" rtl="0" fontAlgn="base">
              <a:spcBef>
                <a:spcPct val="0"/>
              </a:spcBef>
              <a:spcAft>
                <a:spcPct val="0"/>
              </a:spcAft>
              <a:defRPr sz="3200" b="1">
                <a:solidFill>
                  <a:schemeClr val="tx1"/>
                </a:solidFill>
                <a:latin typeface="黑体" pitchFamily="2" charset="-122"/>
                <a:ea typeface="黑体" pitchFamily="2" charset="-122"/>
              </a:defRPr>
            </a:lvl9pPr>
          </a:lstStyle>
          <a:p>
            <a:r>
              <a:rPr lang="en-US" dirty="0" smtClean="0"/>
              <a:t>Plan of Actions in 2022</a:t>
            </a:r>
            <a:endParaRPr lang="en-US" sz="2000" b="0" dirty="0"/>
          </a:p>
        </p:txBody>
      </p:sp>
      <p:sp>
        <p:nvSpPr>
          <p:cNvPr id="15" name="文本框 14"/>
          <p:cNvSpPr txBox="1"/>
          <p:nvPr/>
        </p:nvSpPr>
        <p:spPr>
          <a:xfrm>
            <a:off x="587285" y="1324144"/>
            <a:ext cx="2052331" cy="52322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smtClean="0">
                <a:latin typeface="+mn-lt"/>
              </a:rPr>
              <a:t>Webinar</a:t>
            </a:r>
            <a:endParaRPr lang="zh-CN" altLang="en-US" sz="2800" b="1" dirty="0">
              <a:latin typeface="+mn-lt"/>
            </a:endParaRPr>
          </a:p>
        </p:txBody>
      </p:sp>
      <p:pic>
        <p:nvPicPr>
          <p:cNvPr id="2"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69264" y="332656"/>
            <a:ext cx="406400" cy="406400"/>
          </a:xfrm>
          <a:prstGeom prst="rect">
            <a:avLst/>
          </a:prstGeom>
        </p:spPr>
      </p:pic>
    </p:spTree>
    <p:extLst>
      <p:ext uri="{BB962C8B-B14F-4D97-AF65-F5344CB8AC3E}">
        <p14:creationId xmlns:p14="http://schemas.microsoft.com/office/powerpoint/2010/main" val="159689316"/>
      </p:ext>
    </p:extLst>
  </p:cSld>
  <p:clrMapOvr>
    <a:masterClrMapping/>
  </p:clrMapOvr>
  <p:transition advTm="2977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7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61" objId="3"/>
        <p14:pauseEvt time="28481" objId="3"/>
        <p14:seekEvt time="28481" objId="3" seek="28367"/>
        <p14:resumeEvt time="28694" objId="3"/>
        <p14:stopEvt time="29770"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FD841D9-17AF-48AD-B2BE-8016D236E1C8}" type="slidenum">
              <a:rPr lang="zh-CN" altLang="en-US" smtClean="0"/>
              <a:pPr>
                <a:defRPr/>
              </a:pPr>
              <a:t>7</a:t>
            </a:fld>
            <a:endParaRPr lang="zh-CN" altLang="en-US" dirty="0"/>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2144" y="1537519"/>
            <a:ext cx="4001719" cy="4046019"/>
          </a:xfrm>
          <a:prstGeom prst="rect">
            <a:avLst/>
          </a:prstGeom>
        </p:spPr>
      </p:pic>
      <p:sp>
        <p:nvSpPr>
          <p:cNvPr id="7" name="矩形 6"/>
          <p:cNvSpPr/>
          <p:nvPr/>
        </p:nvSpPr>
        <p:spPr>
          <a:xfrm>
            <a:off x="695400" y="2204864"/>
            <a:ext cx="5929509" cy="3477875"/>
          </a:xfrm>
          <a:prstGeom prst="rect">
            <a:avLst/>
          </a:prstGeom>
        </p:spPr>
        <p:txBody>
          <a:bodyPr wrap="square">
            <a:spAutoFit/>
          </a:bodyPr>
          <a:lstStyle/>
          <a:p>
            <a:pPr algn="just">
              <a:spcAft>
                <a:spcPts val="0"/>
              </a:spcAft>
            </a:pPr>
            <a:r>
              <a:rPr lang="en-US" altLang="zh-CN" sz="2200" dirty="0">
                <a:latin typeface="+mn-lt"/>
              </a:rPr>
              <a:t>To capture and share the innovative thoughts and activities all around the </a:t>
            </a:r>
            <a:r>
              <a:rPr lang="en-US" altLang="zh-CN" sz="2200" dirty="0" smtClean="0">
                <a:latin typeface="+mn-lt"/>
              </a:rPr>
              <a:t>globe, CEIT will continue the call for Innovation Stories to </a:t>
            </a:r>
            <a:r>
              <a:rPr lang="en-US" altLang="zh-CN" sz="2200" dirty="0">
                <a:latin typeface="+mn-lt"/>
              </a:rPr>
              <a:t>take a close look at the creativity that we hope could inspire the readers and help better the </a:t>
            </a:r>
            <a:r>
              <a:rPr lang="en-US" altLang="zh-CN" sz="2200" dirty="0" smtClean="0">
                <a:latin typeface="+mn-lt"/>
              </a:rPr>
              <a:t>future</a:t>
            </a:r>
            <a:r>
              <a:rPr lang="en-US" altLang="zh-CN" sz="2200" dirty="0"/>
              <a:t>.</a:t>
            </a:r>
            <a:endParaRPr lang="en-US" altLang="zh-CN" sz="2200" dirty="0" smtClean="0"/>
          </a:p>
          <a:p>
            <a:pPr algn="just">
              <a:spcAft>
                <a:spcPts val="0"/>
              </a:spcAft>
            </a:pPr>
            <a:endParaRPr lang="en-US" altLang="zh-CN" sz="2200" dirty="0"/>
          </a:p>
          <a:p>
            <a:pPr algn="just">
              <a:spcAft>
                <a:spcPts val="0"/>
              </a:spcAft>
            </a:pPr>
            <a:r>
              <a:rPr lang="en-US" altLang="zh-CN" sz="2200" dirty="0">
                <a:latin typeface="+mn-lt"/>
              </a:rPr>
              <a:t>We highly encourage our members to submit the engineering innovation cases </a:t>
            </a:r>
            <a:r>
              <a:rPr lang="en-US" altLang="zh-CN" sz="2200" dirty="0">
                <a:latin typeface="+mn-lt"/>
              </a:rPr>
              <a:t>in</a:t>
            </a:r>
            <a:r>
              <a:rPr lang="en-US" altLang="zh-CN" sz="2200" dirty="0" smtClean="0">
                <a:latin typeface="+mn-lt"/>
              </a:rPr>
              <a:t> </a:t>
            </a:r>
            <a:r>
              <a:rPr lang="en-US" altLang="zh-CN" sz="2200" dirty="0">
                <a:latin typeface="+mn-lt"/>
              </a:rPr>
              <a:t>their own country, and </a:t>
            </a:r>
            <a:r>
              <a:rPr lang="en-US" altLang="zh-CN" sz="2200" dirty="0" smtClean="0">
                <a:latin typeface="+mn-lt"/>
              </a:rPr>
              <a:t>will make them into </a:t>
            </a:r>
            <a:r>
              <a:rPr lang="en-US" altLang="zh-CN" sz="2200" dirty="0">
                <a:latin typeface="+mn-lt"/>
              </a:rPr>
              <a:t>a casebook showcase on the website</a:t>
            </a:r>
            <a:r>
              <a:rPr lang="en-US" altLang="zh-CN" sz="2200" dirty="0" smtClean="0">
                <a:latin typeface="+mn-lt"/>
              </a:rPr>
              <a:t>.</a:t>
            </a:r>
            <a:endParaRPr lang="zh-CN" altLang="zh-CN" sz="2200" dirty="0">
              <a:latin typeface="+mn-lt"/>
            </a:endParaRPr>
          </a:p>
        </p:txBody>
      </p:sp>
      <p:sp>
        <p:nvSpPr>
          <p:cNvPr id="8" name="矩形 7"/>
          <p:cNvSpPr/>
          <p:nvPr/>
        </p:nvSpPr>
        <p:spPr>
          <a:xfrm>
            <a:off x="575984" y="1349343"/>
            <a:ext cx="4498989" cy="52322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a:latin typeface="+mn-lt"/>
              </a:rPr>
              <a:t>Call for Innovation Stories</a:t>
            </a:r>
            <a:endParaRPr lang="zh-CN" altLang="en-US" sz="2800" b="1" dirty="0">
              <a:latin typeface="+mn-lt"/>
            </a:endParaRPr>
          </a:p>
        </p:txBody>
      </p:sp>
      <p:sp>
        <p:nvSpPr>
          <p:cNvPr id="10" name="Title 1">
            <a:extLst>
              <a:ext uri="{FF2B5EF4-FFF2-40B4-BE49-F238E27FC236}">
                <a16:creationId xmlns="" xmlns:a16="http://schemas.microsoft.com/office/drawing/2014/main" id="{799DC6AB-2091-44DD-9A99-C87140D77A6C}"/>
              </a:ext>
            </a:extLst>
          </p:cNvPr>
          <p:cNvSpPr txBox="1">
            <a:spLocks/>
          </p:cNvSpPr>
          <p:nvPr/>
        </p:nvSpPr>
        <p:spPr bwMode="auto">
          <a:xfrm>
            <a:off x="575984" y="183679"/>
            <a:ext cx="1005732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baseline="0">
                <a:solidFill>
                  <a:srgbClr val="FFFF00"/>
                </a:solidFill>
                <a:latin typeface="Calibri" panose="020F0502020204030204"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2" charset="-122"/>
                <a:ea typeface="黑体" pitchFamily="2" charset="-122"/>
              </a:defRPr>
            </a:lvl2pPr>
            <a:lvl3pPr algn="l" rtl="0" eaLnBrk="0" fontAlgn="base" hangingPunct="0">
              <a:spcBef>
                <a:spcPct val="0"/>
              </a:spcBef>
              <a:spcAft>
                <a:spcPct val="0"/>
              </a:spcAft>
              <a:defRPr sz="3200" b="1">
                <a:solidFill>
                  <a:schemeClr val="tx1"/>
                </a:solidFill>
                <a:latin typeface="黑体" pitchFamily="2" charset="-122"/>
                <a:ea typeface="黑体" pitchFamily="2" charset="-122"/>
              </a:defRPr>
            </a:lvl3pPr>
            <a:lvl4pPr algn="l" rtl="0" eaLnBrk="0" fontAlgn="base" hangingPunct="0">
              <a:spcBef>
                <a:spcPct val="0"/>
              </a:spcBef>
              <a:spcAft>
                <a:spcPct val="0"/>
              </a:spcAft>
              <a:defRPr sz="3200" b="1">
                <a:solidFill>
                  <a:schemeClr val="tx1"/>
                </a:solidFill>
                <a:latin typeface="黑体" pitchFamily="2" charset="-122"/>
                <a:ea typeface="黑体" pitchFamily="2" charset="-122"/>
              </a:defRPr>
            </a:lvl4pPr>
            <a:lvl5pPr algn="l" rtl="0" eaLnBrk="0" fontAlgn="base" hangingPunct="0">
              <a:spcBef>
                <a:spcPct val="0"/>
              </a:spcBef>
              <a:spcAft>
                <a:spcPct val="0"/>
              </a:spcAft>
              <a:defRPr sz="3200" b="1">
                <a:solidFill>
                  <a:schemeClr val="tx1"/>
                </a:solidFill>
                <a:latin typeface="黑体" pitchFamily="2" charset="-122"/>
                <a:ea typeface="黑体" pitchFamily="2" charset="-122"/>
              </a:defRPr>
            </a:lvl5pPr>
            <a:lvl6pPr marL="457200" algn="l" rtl="0" fontAlgn="base">
              <a:spcBef>
                <a:spcPct val="0"/>
              </a:spcBef>
              <a:spcAft>
                <a:spcPct val="0"/>
              </a:spcAft>
              <a:defRPr sz="3200" b="1">
                <a:solidFill>
                  <a:schemeClr val="tx1"/>
                </a:solidFill>
                <a:latin typeface="黑体" pitchFamily="2" charset="-122"/>
                <a:ea typeface="黑体" pitchFamily="2" charset="-122"/>
              </a:defRPr>
            </a:lvl6pPr>
            <a:lvl7pPr marL="914400" algn="l" rtl="0" fontAlgn="base">
              <a:spcBef>
                <a:spcPct val="0"/>
              </a:spcBef>
              <a:spcAft>
                <a:spcPct val="0"/>
              </a:spcAft>
              <a:defRPr sz="3200" b="1">
                <a:solidFill>
                  <a:schemeClr val="tx1"/>
                </a:solidFill>
                <a:latin typeface="黑体" pitchFamily="2" charset="-122"/>
                <a:ea typeface="黑体" pitchFamily="2" charset="-122"/>
              </a:defRPr>
            </a:lvl7pPr>
            <a:lvl8pPr marL="1371600" algn="l" rtl="0" fontAlgn="base">
              <a:spcBef>
                <a:spcPct val="0"/>
              </a:spcBef>
              <a:spcAft>
                <a:spcPct val="0"/>
              </a:spcAft>
              <a:defRPr sz="3200" b="1">
                <a:solidFill>
                  <a:schemeClr val="tx1"/>
                </a:solidFill>
                <a:latin typeface="黑体" pitchFamily="2" charset="-122"/>
                <a:ea typeface="黑体" pitchFamily="2" charset="-122"/>
              </a:defRPr>
            </a:lvl8pPr>
            <a:lvl9pPr marL="1828800" algn="l" rtl="0" fontAlgn="base">
              <a:spcBef>
                <a:spcPct val="0"/>
              </a:spcBef>
              <a:spcAft>
                <a:spcPct val="0"/>
              </a:spcAft>
              <a:defRPr sz="3200" b="1">
                <a:solidFill>
                  <a:schemeClr val="tx1"/>
                </a:solidFill>
                <a:latin typeface="黑体" pitchFamily="2" charset="-122"/>
                <a:ea typeface="黑体" pitchFamily="2" charset="-122"/>
              </a:defRPr>
            </a:lvl9pPr>
          </a:lstStyle>
          <a:p>
            <a:r>
              <a:rPr lang="en-US" dirty="0" smtClean="0"/>
              <a:t>Plan of Actions in 2022</a:t>
            </a:r>
            <a:endParaRPr lang="en-US" sz="2000" b="0" dirty="0"/>
          </a:p>
        </p:txBody>
      </p:sp>
      <p:pic>
        <p:nvPicPr>
          <p:cNvPr id="2"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66064" y="270991"/>
            <a:ext cx="406400" cy="406400"/>
          </a:xfrm>
          <a:prstGeom prst="rect">
            <a:avLst/>
          </a:prstGeom>
        </p:spPr>
      </p:pic>
    </p:spTree>
    <p:extLst>
      <p:ext uri="{BB962C8B-B14F-4D97-AF65-F5344CB8AC3E}">
        <p14:creationId xmlns:p14="http://schemas.microsoft.com/office/powerpoint/2010/main" val="3876773646"/>
      </p:ext>
    </p:extLst>
  </p:cSld>
  <p:clrMapOvr>
    <a:masterClrMapping/>
  </p:clrMapOvr>
  <p:transition advTm="109">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3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43" objId="3"/>
        <p14:stopEvt time="109"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8FD841D9-17AF-48AD-B2BE-8016D236E1C8}" type="slidenum">
              <a:rPr lang="zh-CN" altLang="en-US" smtClean="0"/>
              <a:pPr>
                <a:defRPr/>
              </a:pPr>
              <a:t>8</a:t>
            </a:fld>
            <a:endParaRPr lang="zh-CN" altLang="en-US" dirty="0"/>
          </a:p>
        </p:txBody>
      </p:sp>
      <p:sp>
        <p:nvSpPr>
          <p:cNvPr id="5" name="矩形 4"/>
          <p:cNvSpPr/>
          <p:nvPr/>
        </p:nvSpPr>
        <p:spPr>
          <a:xfrm>
            <a:off x="1055440" y="2564904"/>
            <a:ext cx="10009112" cy="2616101"/>
          </a:xfrm>
          <a:prstGeom prst="rect">
            <a:avLst/>
          </a:prstGeom>
        </p:spPr>
        <p:txBody>
          <a:bodyPr wrap="square">
            <a:spAutoFit/>
          </a:bodyPr>
          <a:lstStyle/>
          <a:p>
            <a:pPr marL="800100" lvl="1" indent="-342900">
              <a:spcAft>
                <a:spcPts val="1200"/>
              </a:spcAft>
              <a:buFont typeface="Arial" panose="020B0604020202020204" pitchFamily="34" charset="0"/>
              <a:buChar char="•"/>
            </a:pPr>
            <a:r>
              <a:rPr lang="en-US" altLang="zh-CN" sz="2400" dirty="0" smtClean="0">
                <a:solidFill>
                  <a:prstClr val="black"/>
                </a:solidFill>
                <a:latin typeface="+mn-lt"/>
              </a:rPr>
              <a:t>Actively participate in International events/meetings to </a:t>
            </a:r>
            <a:r>
              <a:rPr lang="en-US" altLang="zh-CN" sz="2400" dirty="0">
                <a:solidFill>
                  <a:prstClr val="black"/>
                </a:solidFill>
                <a:latin typeface="+mn-lt"/>
              </a:rPr>
              <a:t>exchange technical ideas &amp; engineering practices and promote the use of innovative technology in engineering.</a:t>
            </a:r>
          </a:p>
          <a:p>
            <a:pPr marL="800100" lvl="1" indent="-342900">
              <a:spcAft>
                <a:spcPts val="1200"/>
              </a:spcAft>
              <a:buFont typeface="Arial" panose="020B0604020202020204" pitchFamily="34" charset="0"/>
              <a:buChar char="•"/>
            </a:pPr>
            <a:r>
              <a:rPr lang="en-US" altLang="zh-CN" sz="2400" dirty="0">
                <a:solidFill>
                  <a:prstClr val="black"/>
                </a:solidFill>
                <a:latin typeface="+mn-lt"/>
              </a:rPr>
              <a:t>C</a:t>
            </a:r>
            <a:r>
              <a:rPr lang="en-US" altLang="zh-CN" sz="2400" dirty="0" smtClean="0">
                <a:solidFill>
                  <a:prstClr val="black"/>
                </a:solidFill>
                <a:latin typeface="+mn-lt"/>
              </a:rPr>
              <a:t>ooperate </a:t>
            </a:r>
            <a:r>
              <a:rPr lang="en-US" altLang="zh-CN" sz="2400" dirty="0">
                <a:solidFill>
                  <a:prstClr val="black"/>
                </a:solidFill>
                <a:latin typeface="+mn-lt"/>
              </a:rPr>
              <a:t>with other WFEO STCs </a:t>
            </a:r>
            <a:r>
              <a:rPr lang="en-US" altLang="zh-CN" sz="2400" dirty="0" smtClean="0">
                <a:solidFill>
                  <a:prstClr val="black"/>
                </a:solidFill>
                <a:latin typeface="+mn-lt"/>
              </a:rPr>
              <a:t>to co-host activates in WFEO.</a:t>
            </a:r>
          </a:p>
          <a:p>
            <a:pPr marL="800100" lvl="1" indent="-342900">
              <a:spcAft>
                <a:spcPts val="1200"/>
              </a:spcAft>
              <a:buFont typeface="Arial" panose="020B0604020202020204" pitchFamily="34" charset="0"/>
              <a:buChar char="•"/>
            </a:pPr>
            <a:r>
              <a:rPr lang="en-US" altLang="zh-CN" sz="2400" dirty="0" smtClean="0">
                <a:solidFill>
                  <a:prstClr val="black"/>
                </a:solidFill>
                <a:latin typeface="+mn-lt"/>
              </a:rPr>
              <a:t>Cooperate with </a:t>
            </a:r>
            <a:r>
              <a:rPr lang="en-US" altLang="zh-CN" sz="2400" dirty="0">
                <a:solidFill>
                  <a:prstClr val="black"/>
                </a:solidFill>
                <a:latin typeface="+mn-lt"/>
              </a:rPr>
              <a:t>international/national members in CEIT mission relevant activities.</a:t>
            </a:r>
          </a:p>
        </p:txBody>
      </p:sp>
      <p:sp>
        <p:nvSpPr>
          <p:cNvPr id="7" name="Title 1">
            <a:extLst>
              <a:ext uri="{FF2B5EF4-FFF2-40B4-BE49-F238E27FC236}">
                <a16:creationId xmlns="" xmlns:a16="http://schemas.microsoft.com/office/drawing/2014/main" id="{799DC6AB-2091-44DD-9A99-C87140D77A6C}"/>
              </a:ext>
            </a:extLst>
          </p:cNvPr>
          <p:cNvSpPr txBox="1">
            <a:spLocks/>
          </p:cNvSpPr>
          <p:nvPr/>
        </p:nvSpPr>
        <p:spPr bwMode="auto">
          <a:xfrm>
            <a:off x="575984" y="183679"/>
            <a:ext cx="1005732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baseline="0">
                <a:solidFill>
                  <a:srgbClr val="FFFF00"/>
                </a:solidFill>
                <a:latin typeface="Calibri" panose="020F0502020204030204" pitchFamily="34" charset="0"/>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2" charset="-122"/>
                <a:ea typeface="黑体" pitchFamily="2" charset="-122"/>
              </a:defRPr>
            </a:lvl2pPr>
            <a:lvl3pPr algn="l" rtl="0" eaLnBrk="0" fontAlgn="base" hangingPunct="0">
              <a:spcBef>
                <a:spcPct val="0"/>
              </a:spcBef>
              <a:spcAft>
                <a:spcPct val="0"/>
              </a:spcAft>
              <a:defRPr sz="3200" b="1">
                <a:solidFill>
                  <a:schemeClr val="tx1"/>
                </a:solidFill>
                <a:latin typeface="黑体" pitchFamily="2" charset="-122"/>
                <a:ea typeface="黑体" pitchFamily="2" charset="-122"/>
              </a:defRPr>
            </a:lvl3pPr>
            <a:lvl4pPr algn="l" rtl="0" eaLnBrk="0" fontAlgn="base" hangingPunct="0">
              <a:spcBef>
                <a:spcPct val="0"/>
              </a:spcBef>
              <a:spcAft>
                <a:spcPct val="0"/>
              </a:spcAft>
              <a:defRPr sz="3200" b="1">
                <a:solidFill>
                  <a:schemeClr val="tx1"/>
                </a:solidFill>
                <a:latin typeface="黑体" pitchFamily="2" charset="-122"/>
                <a:ea typeface="黑体" pitchFamily="2" charset="-122"/>
              </a:defRPr>
            </a:lvl4pPr>
            <a:lvl5pPr algn="l" rtl="0" eaLnBrk="0" fontAlgn="base" hangingPunct="0">
              <a:spcBef>
                <a:spcPct val="0"/>
              </a:spcBef>
              <a:spcAft>
                <a:spcPct val="0"/>
              </a:spcAft>
              <a:defRPr sz="3200" b="1">
                <a:solidFill>
                  <a:schemeClr val="tx1"/>
                </a:solidFill>
                <a:latin typeface="黑体" pitchFamily="2" charset="-122"/>
                <a:ea typeface="黑体" pitchFamily="2" charset="-122"/>
              </a:defRPr>
            </a:lvl5pPr>
            <a:lvl6pPr marL="457200" algn="l" rtl="0" fontAlgn="base">
              <a:spcBef>
                <a:spcPct val="0"/>
              </a:spcBef>
              <a:spcAft>
                <a:spcPct val="0"/>
              </a:spcAft>
              <a:defRPr sz="3200" b="1">
                <a:solidFill>
                  <a:schemeClr val="tx1"/>
                </a:solidFill>
                <a:latin typeface="黑体" pitchFamily="2" charset="-122"/>
                <a:ea typeface="黑体" pitchFamily="2" charset="-122"/>
              </a:defRPr>
            </a:lvl6pPr>
            <a:lvl7pPr marL="914400" algn="l" rtl="0" fontAlgn="base">
              <a:spcBef>
                <a:spcPct val="0"/>
              </a:spcBef>
              <a:spcAft>
                <a:spcPct val="0"/>
              </a:spcAft>
              <a:defRPr sz="3200" b="1">
                <a:solidFill>
                  <a:schemeClr val="tx1"/>
                </a:solidFill>
                <a:latin typeface="黑体" pitchFamily="2" charset="-122"/>
                <a:ea typeface="黑体" pitchFamily="2" charset="-122"/>
              </a:defRPr>
            </a:lvl7pPr>
            <a:lvl8pPr marL="1371600" algn="l" rtl="0" fontAlgn="base">
              <a:spcBef>
                <a:spcPct val="0"/>
              </a:spcBef>
              <a:spcAft>
                <a:spcPct val="0"/>
              </a:spcAft>
              <a:defRPr sz="3200" b="1">
                <a:solidFill>
                  <a:schemeClr val="tx1"/>
                </a:solidFill>
                <a:latin typeface="黑体" pitchFamily="2" charset="-122"/>
                <a:ea typeface="黑体" pitchFamily="2" charset="-122"/>
              </a:defRPr>
            </a:lvl8pPr>
            <a:lvl9pPr marL="1828800" algn="l" rtl="0" fontAlgn="base">
              <a:spcBef>
                <a:spcPct val="0"/>
              </a:spcBef>
              <a:spcAft>
                <a:spcPct val="0"/>
              </a:spcAft>
              <a:defRPr sz="3200" b="1">
                <a:solidFill>
                  <a:schemeClr val="tx1"/>
                </a:solidFill>
                <a:latin typeface="黑体" pitchFamily="2" charset="-122"/>
                <a:ea typeface="黑体" pitchFamily="2" charset="-122"/>
              </a:defRPr>
            </a:lvl9pPr>
          </a:lstStyle>
          <a:p>
            <a:r>
              <a:rPr lang="en-US" dirty="0" smtClean="0"/>
              <a:t>Plan of Actions in 2022</a:t>
            </a:r>
            <a:endParaRPr lang="en-US" sz="2000" b="0" dirty="0"/>
          </a:p>
        </p:txBody>
      </p:sp>
      <p:sp>
        <p:nvSpPr>
          <p:cNvPr id="8" name="矩形 7"/>
          <p:cNvSpPr/>
          <p:nvPr/>
        </p:nvSpPr>
        <p:spPr>
          <a:xfrm>
            <a:off x="575984" y="1484784"/>
            <a:ext cx="8040296" cy="523220"/>
          </a:xfrm>
          <a:prstGeom prst="rect">
            <a:avLst/>
          </a:prstGeom>
        </p:spPr>
        <p:txBody>
          <a:bodyPr wrap="square">
            <a:spAutoFit/>
          </a:bodyPr>
          <a:lstStyle/>
          <a:p>
            <a:pPr marL="342900" lvl="1" indent="-342900">
              <a:spcAft>
                <a:spcPts val="600"/>
              </a:spcAft>
              <a:buFont typeface="Wingdings" panose="05000000000000000000" pitchFamily="2" charset="2"/>
              <a:buChar char="ü"/>
            </a:pPr>
            <a:r>
              <a:rPr lang="en-US" altLang="zh-CN" sz="2800" b="1" dirty="0">
                <a:solidFill>
                  <a:prstClr val="black"/>
                </a:solidFill>
                <a:latin typeface="+mn-lt"/>
              </a:rPr>
              <a:t>Strengthen cooperation inside and outside WFEO</a:t>
            </a:r>
          </a:p>
        </p:txBody>
      </p:sp>
      <p:pic>
        <p:nvPicPr>
          <p:cNvPr id="2"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66064" y="270991"/>
            <a:ext cx="406400" cy="406400"/>
          </a:xfrm>
          <a:prstGeom prst="rect">
            <a:avLst/>
          </a:prstGeom>
        </p:spPr>
      </p:pic>
    </p:spTree>
    <p:extLst>
      <p:ext uri="{BB962C8B-B14F-4D97-AF65-F5344CB8AC3E}">
        <p14:creationId xmlns:p14="http://schemas.microsoft.com/office/powerpoint/2010/main" val="3507293688"/>
      </p:ext>
    </p:extLst>
  </p:cSld>
  <p:clrMapOvr>
    <a:masterClrMapping/>
  </p:clrMapOvr>
  <p:transition advTm="133">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mod="1">
    <p:ext uri="{E180D4A7-C9FB-4DFB-919C-405C955672EB}">
      <p14:showEvtLst xmlns:p14="http://schemas.microsoft.com/office/powerpoint/2010/main">
        <p14:playEvt time="39" objId="3"/>
        <p14:stopEvt time="133"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 xmlns:a16="http://schemas.microsoft.com/office/drawing/2014/main" id="{8AE5A941-75AB-4B49-A6F9-D7E5406381A8}"/>
              </a:ext>
            </a:extLst>
          </p:cNvPr>
          <p:cNvPicPr>
            <a:picLocks noChangeAspect="1" noChangeArrowheads="1"/>
          </p:cNvPicPr>
          <p:nvPr/>
        </p:nvPicPr>
        <p:blipFill>
          <a:blip r:embed="rId5">
            <a:clrChange>
              <a:clrFrom>
                <a:srgbClr val="FDFEFF"/>
              </a:clrFrom>
              <a:clrTo>
                <a:srgbClr val="FDFEFF">
                  <a:alpha val="0"/>
                </a:srgbClr>
              </a:clrTo>
            </a:clrChange>
            <a:extLst>
              <a:ext uri="{28A0092B-C50C-407E-A947-70E740481C1C}">
                <a14:useLocalDpi xmlns:a14="http://schemas.microsoft.com/office/drawing/2010/main"/>
              </a:ext>
            </a:extLst>
          </a:blip>
          <a:srcRect/>
          <a:stretch>
            <a:fillRect/>
          </a:stretch>
        </p:blipFill>
        <p:spPr bwMode="auto">
          <a:xfrm>
            <a:off x="6023334" y="2348880"/>
            <a:ext cx="5525450" cy="35085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 xmlns:a16="http://schemas.microsoft.com/office/drawing/2014/main" id="{3D005278-0EA7-4DE4-80B8-1A8C9DAE3745}"/>
              </a:ext>
            </a:extLst>
          </p:cNvPr>
          <p:cNvSpPr>
            <a:spLocks noGrp="1"/>
          </p:cNvSpPr>
          <p:nvPr>
            <p:ph type="sldNum" sz="quarter" idx="12"/>
          </p:nvPr>
        </p:nvSpPr>
        <p:spPr/>
        <p:txBody>
          <a:bodyPr/>
          <a:lstStyle/>
          <a:p>
            <a:pPr>
              <a:defRPr/>
            </a:pPr>
            <a:fld id="{8FD841D9-17AF-48AD-B2BE-8016D236E1C8}" type="slidenum">
              <a:rPr lang="zh-CN" altLang="en-US" smtClean="0"/>
              <a:pPr>
                <a:defRPr/>
              </a:pPr>
              <a:t>9</a:t>
            </a:fld>
            <a:endParaRPr lang="zh-CN" altLang="en-US" dirty="0"/>
          </a:p>
        </p:txBody>
      </p:sp>
      <p:sp>
        <p:nvSpPr>
          <p:cNvPr id="6" name="Content Placeholder 5">
            <a:extLst>
              <a:ext uri="{FF2B5EF4-FFF2-40B4-BE49-F238E27FC236}">
                <a16:creationId xmlns="" xmlns:a16="http://schemas.microsoft.com/office/drawing/2014/main" id="{B984E556-2CAC-47AA-8E24-34BCC9F5152C}"/>
              </a:ext>
            </a:extLst>
          </p:cNvPr>
          <p:cNvSpPr>
            <a:spLocks noGrp="1"/>
          </p:cNvSpPr>
          <p:nvPr>
            <p:ph idx="1"/>
          </p:nvPr>
        </p:nvSpPr>
        <p:spPr>
          <a:xfrm>
            <a:off x="575984" y="1628799"/>
            <a:ext cx="10972800" cy="4378345"/>
          </a:xfrm>
        </p:spPr>
        <p:txBody>
          <a:bodyPr/>
          <a:lstStyle/>
          <a:p>
            <a:pPr marL="0" indent="0">
              <a:buNone/>
            </a:pPr>
            <a:r>
              <a:rPr lang="en-US" sz="5400" dirty="0">
                <a:latin typeface="Arial" panose="020B0604020202020204" pitchFamily="34" charset="0"/>
                <a:cs typeface="Arial" panose="020B0604020202020204" pitchFamily="34" charset="0"/>
              </a:rPr>
              <a:t>THANK YOU</a:t>
            </a:r>
          </a:p>
          <a:p>
            <a:pPr marL="0" indent="0">
              <a:buNone/>
            </a:pPr>
            <a:r>
              <a:rPr lang="en-US" sz="5400" dirty="0">
                <a:latin typeface="Arial" panose="020B0604020202020204" pitchFamily="34" charset="0"/>
                <a:cs typeface="Arial" panose="020B0604020202020204" pitchFamily="34" charset="0"/>
              </a:rPr>
              <a:t>KEEP IN TOUCH</a:t>
            </a:r>
          </a:p>
          <a:p>
            <a:pPr marL="0" indent="0">
              <a:buNone/>
            </a:pPr>
            <a:endParaRPr lang="en-US" sz="4000" dirty="0"/>
          </a:p>
          <a:p>
            <a:pPr marL="0" indent="0">
              <a:buNone/>
            </a:pPr>
            <a:r>
              <a:rPr lang="en-US" sz="4000" dirty="0" smtClean="0"/>
              <a:t>Contact us:</a:t>
            </a:r>
          </a:p>
          <a:p>
            <a:pPr marL="0" indent="0">
              <a:buNone/>
            </a:pPr>
            <a:r>
              <a:rPr lang="en-US" sz="4000" dirty="0" smtClean="0"/>
              <a:t>wfeo-ceit@wfeo.org</a:t>
            </a:r>
            <a:endParaRPr lang="en-US" sz="4000" dirty="0"/>
          </a:p>
        </p:txBody>
      </p:sp>
      <p:pic>
        <p:nvPicPr>
          <p:cNvPr id="3" name="已录下的声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93160" y="332656"/>
            <a:ext cx="406400" cy="406400"/>
          </a:xfrm>
          <a:prstGeom prst="rect">
            <a:avLst/>
          </a:prstGeom>
        </p:spPr>
      </p:pic>
    </p:spTree>
    <p:extLst>
      <p:ext uri="{BB962C8B-B14F-4D97-AF65-F5344CB8AC3E}">
        <p14:creationId xmlns:p14="http://schemas.microsoft.com/office/powerpoint/2010/main" val="217496042"/>
      </p:ext>
    </p:extLst>
  </p:cSld>
  <p:clrMapOvr>
    <a:masterClrMapping/>
  </p:clrMapOvr>
  <p:transition advTm="14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46" objId="2"/>
        <p14:stopEvt time="140" objId="2"/>
      </p14:showEvtLst>
    </p:ext>
  </p:extLst>
</p:sld>
</file>

<file path=ppt/theme/theme1.xml><?xml version="1.0" encoding="utf-8"?>
<a:theme xmlns:a="http://schemas.openxmlformats.org/drawingml/2006/main" name="2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6AB3">
            <a:alpha val="93000"/>
          </a:srgbClr>
        </a:solidFill>
        <a:ln>
          <a:noFill/>
        </a:ln>
      </a:spPr>
      <a:bodyPr lIns="0" tIns="0" rIns="0" bIns="0" rtlCol="0" anchor="ctr"/>
      <a:lstStyle>
        <a:defPPr algn="ctr">
          <a:defRPr b="1" dirty="0" smtClean="0">
            <a:latin typeface="+mj-lt"/>
            <a:ea typeface="微软雅黑"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236AB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solidFill>
              <a:srgbClr val="3366CC"/>
            </a:solidFill>
            <a:latin typeface="+mn-lt"/>
            <a:ea typeface="华文楷体" pitchFamily="2" charset="-122"/>
          </a:defRPr>
        </a:defPPr>
      </a:lstStyle>
    </a:tx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21285</TotalTime>
  <Words>1176</Words>
  <Application>Microsoft Office PowerPoint</Application>
  <PresentationFormat>宽屏</PresentationFormat>
  <Paragraphs>96</Paragraphs>
  <Slides>9</Slides>
  <Notes>9</Notes>
  <HiddenSlides>0</HiddenSlides>
  <MMClips>9</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仿宋_GB2312</vt:lpstr>
      <vt:lpstr>黑体</vt:lpstr>
      <vt:lpstr>华文楷体</vt:lpstr>
      <vt:lpstr>楷体</vt:lpstr>
      <vt:lpstr>宋体</vt:lpstr>
      <vt:lpstr>微软雅黑</vt:lpstr>
      <vt:lpstr>幼圆</vt:lpstr>
      <vt:lpstr>Arial</vt:lpstr>
      <vt:lpstr>Arial Narrow</vt:lpstr>
      <vt:lpstr>Calibri</vt:lpstr>
      <vt:lpstr>Verdana</vt:lpstr>
      <vt:lpstr>Wingdings</vt:lpstr>
      <vt:lpstr>2_Office Theme</vt:lpstr>
      <vt:lpstr>Report by  Standing Committee on Engineering for Innovative Technologies</vt:lpstr>
      <vt:lpstr>About WFEO-CEIT</vt:lpstr>
      <vt:lpstr>Activity Review in 2021</vt:lpstr>
      <vt:lpstr>Plan of Actions in 2022</vt:lpstr>
      <vt:lpstr>PowerPoint 演示文稿</vt:lpstr>
      <vt:lpstr>PowerPoint 演示文稿</vt:lpstr>
      <vt:lpstr>PowerPoint 演示文稿</vt:lpstr>
      <vt:lpstr>PowerPoint 演示文稿</vt:lpstr>
      <vt:lpstr>PowerPoint 演示文稿</vt:lpstr>
    </vt:vector>
  </TitlesOfParts>
  <Company>IWHR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 Jindong</dc:creator>
  <cp:lastModifiedBy>王洁瑶</cp:lastModifiedBy>
  <cp:revision>1825</cp:revision>
  <cp:lastPrinted>2019-06-25T09:58:07Z</cp:lastPrinted>
  <dcterms:created xsi:type="dcterms:W3CDTF">2012-08-22T00:22:31Z</dcterms:created>
  <dcterms:modified xsi:type="dcterms:W3CDTF">2022-03-04T13:41:22Z</dcterms:modified>
</cp:coreProperties>
</file>